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287000" cx="18288000"/>
  <p:notesSz cx="6858000" cy="9144000"/>
  <p:embeddedFontLst>
    <p:embeddedFont>
      <p:font typeface="Blinker"/>
      <p:regular r:id="rId21"/>
      <p:bold r:id="rId22"/>
    </p:embeddedFont>
    <p:embeddedFont>
      <p:font typeface="Barlow Semi Condense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5" roundtripDataSignature="AMtx7mj3p57+czaYTpDW7zwISImNWhzo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Blinker-bold.fntdata"/><Relationship Id="rId21" Type="http://schemas.openxmlformats.org/officeDocument/2006/relationships/font" Target="fonts/Blinker-regular.fntdata"/><Relationship Id="rId24" Type="http://schemas.openxmlformats.org/officeDocument/2006/relationships/font" Target="fonts/BarlowSemiCondensed-boldItalic.fntdata"/><Relationship Id="rId23" Type="http://schemas.openxmlformats.org/officeDocument/2006/relationships/font" Target="fonts/BarlowSemiCondense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6.gif"/><Relationship Id="rId6" Type="http://schemas.openxmlformats.org/officeDocument/2006/relationships/image" Target="../media/image5.png"/><Relationship Id="rId7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5" Type="http://schemas.openxmlformats.org/officeDocument/2006/relationships/image" Target="../media/image41.jpg"/><Relationship Id="rId6" Type="http://schemas.openxmlformats.org/officeDocument/2006/relationships/image" Target="../media/image5.png"/><Relationship Id="rId7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29.png"/><Relationship Id="rId6" Type="http://schemas.openxmlformats.org/officeDocument/2006/relationships/image" Target="../media/image35.png"/><Relationship Id="rId7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28.png"/><Relationship Id="rId6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32.png"/><Relationship Id="rId7" Type="http://schemas.openxmlformats.org/officeDocument/2006/relationships/image" Target="../media/image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jpg"/><Relationship Id="rId4" Type="http://schemas.openxmlformats.org/officeDocument/2006/relationships/image" Target="../media/image17.gif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jpg"/><Relationship Id="rId6" Type="http://schemas.openxmlformats.org/officeDocument/2006/relationships/image" Target="../media/image7.jp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3.jpg"/><Relationship Id="rId5" Type="http://schemas.openxmlformats.org/officeDocument/2006/relationships/image" Target="../media/image15.png"/><Relationship Id="rId6" Type="http://schemas.openxmlformats.org/officeDocument/2006/relationships/image" Target="../media/image1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210000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flipH="1" rot="10800000">
            <a:off x="-465443" y="-894715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-465443" y="7754800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 rot="169826">
            <a:off x="-1759645" y="863682"/>
            <a:ext cx="13663592" cy="9995684"/>
          </a:xfrm>
          <a:custGeom>
            <a:rect b="b" l="l" r="r" t="t"/>
            <a:pathLst>
              <a:path extrusionOk="0" h="9995684" w="13663592">
                <a:moveTo>
                  <a:pt x="0" y="0"/>
                </a:moveTo>
                <a:lnTo>
                  <a:pt x="13663593" y="0"/>
                </a:lnTo>
                <a:lnTo>
                  <a:pt x="13663593" y="9995684"/>
                </a:lnTo>
                <a:lnTo>
                  <a:pt x="0" y="9995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9800" r="0" t="0"/>
            </a:stretch>
          </a:blipFill>
          <a:ln>
            <a:noFill/>
          </a:ln>
        </p:spPr>
      </p:sp>
      <p:grpSp>
        <p:nvGrpSpPr>
          <p:cNvPr id="87" name="Google Shape;87;p1"/>
          <p:cNvGrpSpPr/>
          <p:nvPr/>
        </p:nvGrpSpPr>
        <p:grpSpPr>
          <a:xfrm>
            <a:off x="7304710" y="4337206"/>
            <a:ext cx="10591155" cy="4534126"/>
            <a:chOff x="0" y="-47625"/>
            <a:chExt cx="2789440" cy="1194173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2789440" cy="1146548"/>
            </a:xfrm>
            <a:custGeom>
              <a:rect b="b" l="l" r="r" t="t"/>
              <a:pathLst>
                <a:path extrusionOk="0" h="1146548" w="2789440">
                  <a:moveTo>
                    <a:pt x="0" y="0"/>
                  </a:moveTo>
                  <a:lnTo>
                    <a:pt x="2789440" y="0"/>
                  </a:lnTo>
                  <a:lnTo>
                    <a:pt x="2789440" y="1146548"/>
                  </a:lnTo>
                  <a:lnTo>
                    <a:pt x="0" y="11465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9" name="Google Shape;89;p1"/>
            <p:cNvSpPr txBox="1"/>
            <p:nvPr/>
          </p:nvSpPr>
          <p:spPr>
            <a:xfrm>
              <a:off x="0" y="-47625"/>
              <a:ext cx="2789440" cy="1194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" name="Google Shape;9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02119" y="7119025"/>
            <a:ext cx="5793745" cy="312862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 rot="1306751">
            <a:off x="14963776" y="833065"/>
            <a:ext cx="3207141" cy="1491321"/>
          </a:xfrm>
          <a:custGeom>
            <a:rect b="b" l="l" r="r" t="t"/>
            <a:pathLst>
              <a:path extrusionOk="0" h="1491321" w="3207141">
                <a:moveTo>
                  <a:pt x="0" y="0"/>
                </a:moveTo>
                <a:lnTo>
                  <a:pt x="3207142" y="0"/>
                </a:lnTo>
                <a:lnTo>
                  <a:pt x="3207142" y="1491321"/>
                </a:lnTo>
                <a:lnTo>
                  <a:pt x="0" y="14913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>
            <a:off x="5957789" y="1028700"/>
            <a:ext cx="12705935" cy="5050609"/>
          </a:xfrm>
          <a:custGeom>
            <a:rect b="b" l="l" r="r" t="t"/>
            <a:pathLst>
              <a:path extrusionOk="0" h="5050609" w="12705935">
                <a:moveTo>
                  <a:pt x="0" y="0"/>
                </a:moveTo>
                <a:lnTo>
                  <a:pt x="12705935" y="0"/>
                </a:lnTo>
                <a:lnTo>
                  <a:pt x="12705935" y="5050609"/>
                </a:lnTo>
                <a:lnTo>
                  <a:pt x="0" y="50506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 txBox="1"/>
          <p:nvPr/>
        </p:nvSpPr>
        <p:spPr>
          <a:xfrm>
            <a:off x="8124453" y="7308561"/>
            <a:ext cx="4186304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D4F7F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PROYECTO APT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2100000" scaled="0"/>
        </a:gra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"/>
          <p:cNvSpPr/>
          <p:nvPr/>
        </p:nvSpPr>
        <p:spPr>
          <a:xfrm>
            <a:off x="-465443" y="7754800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10"/>
          <p:cNvSpPr/>
          <p:nvPr/>
        </p:nvSpPr>
        <p:spPr>
          <a:xfrm>
            <a:off x="2962111" y="3067971"/>
            <a:ext cx="12459027" cy="12866003"/>
          </a:xfrm>
          <a:custGeom>
            <a:rect b="b" l="l" r="r" t="t"/>
            <a:pathLst>
              <a:path extrusionOk="0" h="12866003" w="12459027">
                <a:moveTo>
                  <a:pt x="0" y="0"/>
                </a:moveTo>
                <a:lnTo>
                  <a:pt x="12459028" y="0"/>
                </a:lnTo>
                <a:lnTo>
                  <a:pt x="12459028" y="12866003"/>
                </a:lnTo>
                <a:lnTo>
                  <a:pt x="0" y="128660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328" r="0" t="0"/>
            </a:stretch>
          </a:blipFill>
          <a:ln>
            <a:noFill/>
          </a:ln>
        </p:spPr>
      </p:sp>
      <p:sp>
        <p:nvSpPr>
          <p:cNvPr id="225" name="Google Shape;225;p10"/>
          <p:cNvSpPr/>
          <p:nvPr/>
        </p:nvSpPr>
        <p:spPr>
          <a:xfrm>
            <a:off x="4341639" y="4613798"/>
            <a:ext cx="9604722" cy="960468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730" l="-51516" r="-52266" t="-6765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" name="Google Shape;226;p10"/>
          <p:cNvGrpSpPr/>
          <p:nvPr/>
        </p:nvGrpSpPr>
        <p:grpSpPr>
          <a:xfrm>
            <a:off x="3945008" y="7991053"/>
            <a:ext cx="1925872" cy="1925872"/>
            <a:chOff x="0" y="0"/>
            <a:chExt cx="812800" cy="812800"/>
          </a:xfrm>
        </p:grpSpPr>
        <p:sp>
          <p:nvSpPr>
            <p:cNvPr id="227" name="Google Shape;227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1E4"/>
            </a:solidFill>
            <a:ln cap="sq" cmpd="sng" w="38100">
              <a:solidFill>
                <a:srgbClr val="C1FF7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10"/>
          <p:cNvGrpSpPr/>
          <p:nvPr/>
        </p:nvGrpSpPr>
        <p:grpSpPr>
          <a:xfrm>
            <a:off x="5581507" y="4221410"/>
            <a:ext cx="1925872" cy="1925872"/>
            <a:chOff x="0" y="0"/>
            <a:chExt cx="812800" cy="812800"/>
          </a:xfrm>
        </p:grpSpPr>
        <p:sp>
          <p:nvSpPr>
            <p:cNvPr id="230" name="Google Shape;230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1E4"/>
            </a:solidFill>
            <a:ln cap="sq" cmpd="sng" w="38100">
              <a:solidFill>
                <a:srgbClr val="C1FF7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10"/>
          <p:cNvGrpSpPr/>
          <p:nvPr/>
        </p:nvGrpSpPr>
        <p:grpSpPr>
          <a:xfrm>
            <a:off x="10911705" y="4029235"/>
            <a:ext cx="1925872" cy="1925872"/>
            <a:chOff x="0" y="0"/>
            <a:chExt cx="812800" cy="812800"/>
          </a:xfrm>
        </p:grpSpPr>
        <p:sp>
          <p:nvSpPr>
            <p:cNvPr id="233" name="Google Shape;233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1E4"/>
            </a:solidFill>
            <a:ln cap="sq" cmpd="sng" w="38100">
              <a:solidFill>
                <a:srgbClr val="C1FF7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10"/>
          <p:cNvGrpSpPr/>
          <p:nvPr/>
        </p:nvGrpSpPr>
        <p:grpSpPr>
          <a:xfrm>
            <a:off x="12194092" y="7991053"/>
            <a:ext cx="1925872" cy="1925872"/>
            <a:chOff x="0" y="0"/>
            <a:chExt cx="812800" cy="812800"/>
          </a:xfrm>
        </p:grpSpPr>
        <p:sp>
          <p:nvSpPr>
            <p:cNvPr id="236" name="Google Shape;236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1E4"/>
            </a:solidFill>
            <a:ln cap="sq" cmpd="sng" w="38100">
              <a:solidFill>
                <a:srgbClr val="C1FF7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10"/>
          <p:cNvSpPr txBox="1"/>
          <p:nvPr/>
        </p:nvSpPr>
        <p:spPr>
          <a:xfrm>
            <a:off x="-93079" y="8323568"/>
            <a:ext cx="3945008" cy="779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¿Necesito ayuda de alguien para completar alguna tarea?</a:t>
            </a:r>
            <a:endParaRPr/>
          </a:p>
        </p:txBody>
      </p:sp>
      <p:sp>
        <p:nvSpPr>
          <p:cNvPr id="239" name="Google Shape;239;p10"/>
          <p:cNvSpPr txBox="1"/>
          <p:nvPr/>
        </p:nvSpPr>
        <p:spPr>
          <a:xfrm>
            <a:off x="261910" y="4707748"/>
            <a:ext cx="4646034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¿Que  hice ayer?</a:t>
            </a:r>
            <a:endParaRPr/>
          </a:p>
        </p:txBody>
      </p:sp>
      <p:sp>
        <p:nvSpPr>
          <p:cNvPr id="240" name="Google Shape;240;p10"/>
          <p:cNvSpPr txBox="1"/>
          <p:nvPr/>
        </p:nvSpPr>
        <p:spPr>
          <a:xfrm>
            <a:off x="13192565" y="4585223"/>
            <a:ext cx="36292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¿Que hice hoy?</a:t>
            </a:r>
            <a:endParaRPr/>
          </a:p>
        </p:txBody>
      </p:sp>
      <p:sp>
        <p:nvSpPr>
          <p:cNvPr id="241" name="Google Shape;241;p10"/>
          <p:cNvSpPr txBox="1"/>
          <p:nvPr/>
        </p:nvSpPr>
        <p:spPr>
          <a:xfrm>
            <a:off x="14300760" y="8089756"/>
            <a:ext cx="3495445" cy="1560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¿Alguna tarea que esté realizando está tardando más de lo esperado? ¿Por qué?</a:t>
            </a:r>
            <a:endParaRPr/>
          </a:p>
        </p:txBody>
      </p:sp>
      <p:sp>
        <p:nvSpPr>
          <p:cNvPr id="242" name="Google Shape;242;p10"/>
          <p:cNvSpPr/>
          <p:nvPr/>
        </p:nvSpPr>
        <p:spPr>
          <a:xfrm flipH="1" rot="10800000">
            <a:off x="-465443" y="-894715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10"/>
          <p:cNvSpPr txBox="1"/>
          <p:nvPr/>
        </p:nvSpPr>
        <p:spPr>
          <a:xfrm>
            <a:off x="4907944" y="885985"/>
            <a:ext cx="8412197" cy="3143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C1FF7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DAILY MEETINGS</a:t>
            </a:r>
            <a:endParaRPr/>
          </a:p>
        </p:txBody>
      </p:sp>
      <p:sp>
        <p:nvSpPr>
          <p:cNvPr id="244" name="Google Shape;244;p10"/>
          <p:cNvSpPr/>
          <p:nvPr/>
        </p:nvSpPr>
        <p:spPr>
          <a:xfrm rot="1306751">
            <a:off x="14566688" y="2207026"/>
            <a:ext cx="5258101" cy="2445017"/>
          </a:xfrm>
          <a:custGeom>
            <a:rect b="b" l="l" r="r" t="t"/>
            <a:pathLst>
              <a:path extrusionOk="0" h="2445017" w="5258101">
                <a:moveTo>
                  <a:pt x="0" y="0"/>
                </a:moveTo>
                <a:lnTo>
                  <a:pt x="5258102" y="0"/>
                </a:lnTo>
                <a:lnTo>
                  <a:pt x="5258102" y="2445017"/>
                </a:lnTo>
                <a:lnTo>
                  <a:pt x="0" y="2445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10"/>
          <p:cNvSpPr/>
          <p:nvPr/>
        </p:nvSpPr>
        <p:spPr>
          <a:xfrm rot="-1109128">
            <a:off x="338825" y="484751"/>
            <a:ext cx="3267358" cy="1288088"/>
          </a:xfrm>
          <a:custGeom>
            <a:rect b="b" l="l" r="r" t="t"/>
            <a:pathLst>
              <a:path extrusionOk="0" h="1288088" w="3267358">
                <a:moveTo>
                  <a:pt x="0" y="0"/>
                </a:moveTo>
                <a:lnTo>
                  <a:pt x="3267358" y="0"/>
                </a:lnTo>
                <a:lnTo>
                  <a:pt x="3267358" y="1288088"/>
                </a:lnTo>
                <a:lnTo>
                  <a:pt x="0" y="1288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67000"/>
            </a:blip>
            <a:stretch>
              <a:fillRect b="-8973" l="0" r="0" t="-8974"/>
            </a:stretch>
          </a:blipFill>
          <a:ln>
            <a:noFill/>
          </a:ln>
        </p:spPr>
      </p:sp>
      <p:sp>
        <p:nvSpPr>
          <p:cNvPr id="246" name="Google Shape;246;p10"/>
          <p:cNvSpPr/>
          <p:nvPr/>
        </p:nvSpPr>
        <p:spPr>
          <a:xfrm>
            <a:off x="6189455" y="4652347"/>
            <a:ext cx="709976" cy="1063997"/>
          </a:xfrm>
          <a:custGeom>
            <a:rect b="b" l="l" r="r" t="t"/>
            <a:pathLst>
              <a:path extrusionOk="0" h="1063997" w="709976">
                <a:moveTo>
                  <a:pt x="0" y="0"/>
                </a:moveTo>
                <a:lnTo>
                  <a:pt x="709976" y="0"/>
                </a:lnTo>
                <a:lnTo>
                  <a:pt x="709976" y="1063997"/>
                </a:lnTo>
                <a:lnTo>
                  <a:pt x="0" y="1063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10"/>
          <p:cNvSpPr/>
          <p:nvPr/>
        </p:nvSpPr>
        <p:spPr>
          <a:xfrm>
            <a:off x="11519653" y="4476242"/>
            <a:ext cx="709976" cy="1063997"/>
          </a:xfrm>
          <a:custGeom>
            <a:rect b="b" l="l" r="r" t="t"/>
            <a:pathLst>
              <a:path extrusionOk="0" h="1063997" w="709976">
                <a:moveTo>
                  <a:pt x="0" y="0"/>
                </a:moveTo>
                <a:lnTo>
                  <a:pt x="709976" y="0"/>
                </a:lnTo>
                <a:lnTo>
                  <a:pt x="709976" y="1063997"/>
                </a:lnTo>
                <a:lnTo>
                  <a:pt x="0" y="1063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10"/>
          <p:cNvSpPr/>
          <p:nvPr/>
        </p:nvSpPr>
        <p:spPr>
          <a:xfrm>
            <a:off x="12837577" y="8352143"/>
            <a:ext cx="709976" cy="1063997"/>
          </a:xfrm>
          <a:custGeom>
            <a:rect b="b" l="l" r="r" t="t"/>
            <a:pathLst>
              <a:path extrusionOk="0" h="1063997" w="709976">
                <a:moveTo>
                  <a:pt x="0" y="0"/>
                </a:moveTo>
                <a:lnTo>
                  <a:pt x="709976" y="0"/>
                </a:lnTo>
                <a:lnTo>
                  <a:pt x="709976" y="1063997"/>
                </a:lnTo>
                <a:lnTo>
                  <a:pt x="0" y="1063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10"/>
          <p:cNvSpPr/>
          <p:nvPr/>
        </p:nvSpPr>
        <p:spPr>
          <a:xfrm>
            <a:off x="4552956" y="8421990"/>
            <a:ext cx="709976" cy="1063997"/>
          </a:xfrm>
          <a:custGeom>
            <a:rect b="b" l="l" r="r" t="t"/>
            <a:pathLst>
              <a:path extrusionOk="0" h="1063997" w="709976">
                <a:moveTo>
                  <a:pt x="0" y="0"/>
                </a:moveTo>
                <a:lnTo>
                  <a:pt x="709976" y="0"/>
                </a:lnTo>
                <a:lnTo>
                  <a:pt x="709976" y="1063997"/>
                </a:lnTo>
                <a:lnTo>
                  <a:pt x="0" y="1063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0" name="Google Shape;250;p10"/>
          <p:cNvGrpSpPr/>
          <p:nvPr/>
        </p:nvGrpSpPr>
        <p:grpSpPr>
          <a:xfrm>
            <a:off x="4618571" y="6010144"/>
            <a:ext cx="1925872" cy="1925872"/>
            <a:chOff x="0" y="0"/>
            <a:chExt cx="812800" cy="812800"/>
          </a:xfrm>
        </p:grpSpPr>
        <p:sp>
          <p:nvSpPr>
            <p:cNvPr id="251" name="Google Shape;251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1E4"/>
            </a:solidFill>
            <a:ln cap="sq" cmpd="sng" w="38100">
              <a:solidFill>
                <a:srgbClr val="C1FF7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10"/>
          <p:cNvGrpSpPr/>
          <p:nvPr/>
        </p:nvGrpSpPr>
        <p:grpSpPr>
          <a:xfrm>
            <a:off x="11621681" y="6010144"/>
            <a:ext cx="1925872" cy="1925872"/>
            <a:chOff x="0" y="0"/>
            <a:chExt cx="812800" cy="812800"/>
          </a:xfrm>
        </p:grpSpPr>
        <p:sp>
          <p:nvSpPr>
            <p:cNvPr id="254" name="Google Shape;254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1E4"/>
            </a:solidFill>
            <a:ln cap="sq" cmpd="sng" w="38100">
              <a:solidFill>
                <a:srgbClr val="C1FF7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10"/>
          <p:cNvSpPr/>
          <p:nvPr/>
        </p:nvSpPr>
        <p:spPr>
          <a:xfrm>
            <a:off x="12229629" y="6441081"/>
            <a:ext cx="709976" cy="1063997"/>
          </a:xfrm>
          <a:custGeom>
            <a:rect b="b" l="l" r="r" t="t"/>
            <a:pathLst>
              <a:path extrusionOk="0" h="1063997" w="709976">
                <a:moveTo>
                  <a:pt x="0" y="0"/>
                </a:moveTo>
                <a:lnTo>
                  <a:pt x="709976" y="0"/>
                </a:lnTo>
                <a:lnTo>
                  <a:pt x="709976" y="1063997"/>
                </a:lnTo>
                <a:lnTo>
                  <a:pt x="0" y="1063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10"/>
          <p:cNvSpPr/>
          <p:nvPr/>
        </p:nvSpPr>
        <p:spPr>
          <a:xfrm>
            <a:off x="5262932" y="6454851"/>
            <a:ext cx="709976" cy="1063997"/>
          </a:xfrm>
          <a:custGeom>
            <a:rect b="b" l="l" r="r" t="t"/>
            <a:pathLst>
              <a:path extrusionOk="0" h="1063997" w="709976">
                <a:moveTo>
                  <a:pt x="0" y="0"/>
                </a:moveTo>
                <a:lnTo>
                  <a:pt x="709976" y="0"/>
                </a:lnTo>
                <a:lnTo>
                  <a:pt x="709976" y="1063997"/>
                </a:lnTo>
                <a:lnTo>
                  <a:pt x="0" y="1063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10"/>
          <p:cNvSpPr txBox="1"/>
          <p:nvPr/>
        </p:nvSpPr>
        <p:spPr>
          <a:xfrm>
            <a:off x="-93079" y="6557809"/>
            <a:ext cx="4646034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¿Que problemas he encontrado?</a:t>
            </a:r>
            <a:endParaRPr/>
          </a:p>
        </p:txBody>
      </p:sp>
      <p:sp>
        <p:nvSpPr>
          <p:cNvPr id="259" name="Google Shape;259;p10"/>
          <p:cNvSpPr txBox="1"/>
          <p:nvPr/>
        </p:nvSpPr>
        <p:spPr>
          <a:xfrm>
            <a:off x="13946361" y="6347307"/>
            <a:ext cx="3629288" cy="1169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¿Hay algun riesgo potencial que pueda afectar al proyecto?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2100000" scaled="0"/>
        </a:gra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/>
          <p:nvPr/>
        </p:nvSpPr>
        <p:spPr>
          <a:xfrm>
            <a:off x="-465443" y="7754800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5" name="Google Shape;265;p18"/>
          <p:cNvGrpSpPr/>
          <p:nvPr/>
        </p:nvGrpSpPr>
        <p:grpSpPr>
          <a:xfrm>
            <a:off x="4642525" y="4194204"/>
            <a:ext cx="9321536" cy="5330480"/>
            <a:chOff x="0" y="0"/>
            <a:chExt cx="12428715" cy="7107307"/>
          </a:xfrm>
        </p:grpSpPr>
        <p:sp>
          <p:nvSpPr>
            <p:cNvPr id="266" name="Google Shape;266;p18"/>
            <p:cNvSpPr/>
            <p:nvPr/>
          </p:nvSpPr>
          <p:spPr>
            <a:xfrm>
              <a:off x="426130" y="355178"/>
              <a:ext cx="12002585" cy="6752129"/>
            </a:xfrm>
            <a:custGeom>
              <a:rect b="b" l="l" r="r" t="t"/>
              <a:pathLst>
                <a:path extrusionOk="0"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0" y="0"/>
              <a:ext cx="12002585" cy="6752129"/>
            </a:xfrm>
            <a:custGeom>
              <a:rect b="b" l="l" r="r" t="t"/>
              <a:pathLst>
                <a:path extrusionOk="0"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4341" r="-434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18"/>
          <p:cNvGrpSpPr/>
          <p:nvPr/>
        </p:nvGrpSpPr>
        <p:grpSpPr>
          <a:xfrm>
            <a:off x="14193040" y="4194204"/>
            <a:ext cx="9316896" cy="5330480"/>
            <a:chOff x="0" y="0"/>
            <a:chExt cx="12422528" cy="7107307"/>
          </a:xfrm>
        </p:grpSpPr>
        <p:sp>
          <p:nvSpPr>
            <p:cNvPr id="269" name="Google Shape;269;p18"/>
            <p:cNvSpPr/>
            <p:nvPr/>
          </p:nvSpPr>
          <p:spPr>
            <a:xfrm>
              <a:off x="419943" y="355178"/>
              <a:ext cx="12002585" cy="6752129"/>
            </a:xfrm>
            <a:custGeom>
              <a:rect b="b" l="l" r="r" t="t"/>
              <a:pathLst>
                <a:path extrusionOk="0"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0" y="0"/>
              <a:ext cx="12002585" cy="6752129"/>
            </a:xfrm>
            <a:custGeom>
              <a:rect b="b" l="l" r="r" t="t"/>
              <a:pathLst>
                <a:path extrusionOk="0"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33227" l="0" r="0" t="-3322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18"/>
          <p:cNvGrpSpPr/>
          <p:nvPr/>
        </p:nvGrpSpPr>
        <p:grpSpPr>
          <a:xfrm>
            <a:off x="-4903351" y="4194204"/>
            <a:ext cx="9316264" cy="5330480"/>
            <a:chOff x="0" y="0"/>
            <a:chExt cx="12421685" cy="7107307"/>
          </a:xfrm>
        </p:grpSpPr>
        <p:sp>
          <p:nvSpPr>
            <p:cNvPr id="272" name="Google Shape;272;p18"/>
            <p:cNvSpPr/>
            <p:nvPr/>
          </p:nvSpPr>
          <p:spPr>
            <a:xfrm>
              <a:off x="419100" y="355178"/>
              <a:ext cx="12002585" cy="6752129"/>
            </a:xfrm>
            <a:custGeom>
              <a:rect b="b" l="l" r="r" t="t"/>
              <a:pathLst>
                <a:path extrusionOk="0"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0" y="0"/>
              <a:ext cx="12002585" cy="6752129"/>
            </a:xfrm>
            <a:custGeom>
              <a:rect b="b" l="l" r="r" t="t"/>
              <a:pathLst>
                <a:path extrusionOk="0"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4135" r="-4135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18"/>
          <p:cNvSpPr/>
          <p:nvPr/>
        </p:nvSpPr>
        <p:spPr>
          <a:xfrm flipH="1" rot="10800000">
            <a:off x="176982" y="-275290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18"/>
          <p:cNvSpPr txBox="1"/>
          <p:nvPr/>
        </p:nvSpPr>
        <p:spPr>
          <a:xfrm>
            <a:off x="1429420" y="1290925"/>
            <a:ext cx="14807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C1FF7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EVIDENCIAS DE AVANCE</a:t>
            </a:r>
            <a:endParaRPr/>
          </a:p>
        </p:txBody>
      </p:sp>
      <p:sp>
        <p:nvSpPr>
          <p:cNvPr id="276" name="Google Shape;276;p18"/>
          <p:cNvSpPr/>
          <p:nvPr/>
        </p:nvSpPr>
        <p:spPr>
          <a:xfrm rot="1306751">
            <a:off x="15658949" y="8745836"/>
            <a:ext cx="5258101" cy="2445017"/>
          </a:xfrm>
          <a:custGeom>
            <a:rect b="b" l="l" r="r" t="t"/>
            <a:pathLst>
              <a:path extrusionOk="0" h="2445017" w="5258101">
                <a:moveTo>
                  <a:pt x="0" y="0"/>
                </a:moveTo>
                <a:lnTo>
                  <a:pt x="5258102" y="0"/>
                </a:lnTo>
                <a:lnTo>
                  <a:pt x="5258102" y="2445017"/>
                </a:lnTo>
                <a:lnTo>
                  <a:pt x="0" y="2445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18"/>
          <p:cNvSpPr/>
          <p:nvPr/>
        </p:nvSpPr>
        <p:spPr>
          <a:xfrm rot="-1413338">
            <a:off x="7565545" y="-609243"/>
            <a:ext cx="3479872" cy="1618140"/>
          </a:xfrm>
          <a:custGeom>
            <a:rect b="b" l="l" r="r" t="t"/>
            <a:pathLst>
              <a:path extrusionOk="0" h="1616681" w="3476733">
                <a:moveTo>
                  <a:pt x="0" y="0"/>
                </a:moveTo>
                <a:lnTo>
                  <a:pt x="3476733" y="0"/>
                </a:lnTo>
                <a:lnTo>
                  <a:pt x="3476733" y="1616681"/>
                </a:lnTo>
                <a:lnTo>
                  <a:pt x="0" y="1616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2100000" scaled="0"/>
        </a:gra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"/>
          <p:cNvSpPr/>
          <p:nvPr/>
        </p:nvSpPr>
        <p:spPr>
          <a:xfrm>
            <a:off x="-465443" y="7754800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19"/>
          <p:cNvSpPr/>
          <p:nvPr/>
        </p:nvSpPr>
        <p:spPr>
          <a:xfrm flipH="1" rot="10800000">
            <a:off x="-465443" y="-894715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19"/>
          <p:cNvSpPr txBox="1"/>
          <p:nvPr/>
        </p:nvSpPr>
        <p:spPr>
          <a:xfrm>
            <a:off x="1097606" y="671512"/>
            <a:ext cx="7729031" cy="3143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C1FF7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EVIDENCIAS DE AVANCE</a:t>
            </a:r>
            <a:endParaRPr/>
          </a:p>
        </p:txBody>
      </p:sp>
      <p:sp>
        <p:nvSpPr>
          <p:cNvPr id="285" name="Google Shape;285;p19"/>
          <p:cNvSpPr/>
          <p:nvPr/>
        </p:nvSpPr>
        <p:spPr>
          <a:xfrm rot="1306751">
            <a:off x="15658949" y="8745836"/>
            <a:ext cx="5258101" cy="2445017"/>
          </a:xfrm>
          <a:custGeom>
            <a:rect b="b" l="l" r="r" t="t"/>
            <a:pathLst>
              <a:path extrusionOk="0" h="2445017" w="5258101">
                <a:moveTo>
                  <a:pt x="0" y="0"/>
                </a:moveTo>
                <a:lnTo>
                  <a:pt x="5258102" y="0"/>
                </a:lnTo>
                <a:lnTo>
                  <a:pt x="5258102" y="2445017"/>
                </a:lnTo>
                <a:lnTo>
                  <a:pt x="0" y="2445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6" name="Google Shape;286;p19"/>
          <p:cNvSpPr/>
          <p:nvPr/>
        </p:nvSpPr>
        <p:spPr>
          <a:xfrm rot="-1416955">
            <a:off x="7565432" y="-610572"/>
            <a:ext cx="3476733" cy="1616681"/>
          </a:xfrm>
          <a:custGeom>
            <a:rect b="b" l="l" r="r" t="t"/>
            <a:pathLst>
              <a:path extrusionOk="0" h="1616681" w="3476733">
                <a:moveTo>
                  <a:pt x="0" y="0"/>
                </a:moveTo>
                <a:lnTo>
                  <a:pt x="3476733" y="0"/>
                </a:lnTo>
                <a:lnTo>
                  <a:pt x="3476733" y="1616681"/>
                </a:lnTo>
                <a:lnTo>
                  <a:pt x="0" y="1616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p19"/>
          <p:cNvSpPr/>
          <p:nvPr/>
        </p:nvSpPr>
        <p:spPr>
          <a:xfrm>
            <a:off x="485043" y="4564732"/>
            <a:ext cx="8457832" cy="4358776"/>
          </a:xfrm>
          <a:custGeom>
            <a:rect b="b" l="l" r="r" t="t"/>
            <a:pathLst>
              <a:path extrusionOk="0" h="4358776" w="8457832">
                <a:moveTo>
                  <a:pt x="0" y="0"/>
                </a:moveTo>
                <a:lnTo>
                  <a:pt x="8457832" y="0"/>
                </a:lnTo>
                <a:lnTo>
                  <a:pt x="8457832" y="4358776"/>
                </a:lnTo>
                <a:lnTo>
                  <a:pt x="0" y="43587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952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88" name="Google Shape;288;p19"/>
          <p:cNvSpPr/>
          <p:nvPr/>
        </p:nvSpPr>
        <p:spPr>
          <a:xfrm>
            <a:off x="9555646" y="4564732"/>
            <a:ext cx="8390925" cy="4358776"/>
          </a:xfrm>
          <a:custGeom>
            <a:rect b="b" l="l" r="r" t="t"/>
            <a:pathLst>
              <a:path extrusionOk="0" h="4358776" w="8390925">
                <a:moveTo>
                  <a:pt x="0" y="0"/>
                </a:moveTo>
                <a:lnTo>
                  <a:pt x="8390925" y="0"/>
                </a:lnTo>
                <a:lnTo>
                  <a:pt x="8390925" y="4358776"/>
                </a:lnTo>
                <a:lnTo>
                  <a:pt x="0" y="43587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952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2100000" scaled="0"/>
        </a:gra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"/>
          <p:cNvSpPr/>
          <p:nvPr/>
        </p:nvSpPr>
        <p:spPr>
          <a:xfrm>
            <a:off x="-465443" y="7754800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20"/>
          <p:cNvSpPr/>
          <p:nvPr/>
        </p:nvSpPr>
        <p:spPr>
          <a:xfrm flipH="1" rot="10800000">
            <a:off x="-465443" y="-894715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20"/>
          <p:cNvSpPr txBox="1"/>
          <p:nvPr/>
        </p:nvSpPr>
        <p:spPr>
          <a:xfrm>
            <a:off x="1097606" y="671512"/>
            <a:ext cx="7729031" cy="3143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C1FF7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EVIDENCIAS DE AVANCE</a:t>
            </a:r>
            <a:endParaRPr/>
          </a:p>
        </p:txBody>
      </p:sp>
      <p:sp>
        <p:nvSpPr>
          <p:cNvPr id="296" name="Google Shape;296;p20"/>
          <p:cNvSpPr/>
          <p:nvPr/>
        </p:nvSpPr>
        <p:spPr>
          <a:xfrm rot="1306751">
            <a:off x="15658949" y="8745836"/>
            <a:ext cx="5258101" cy="2445017"/>
          </a:xfrm>
          <a:custGeom>
            <a:rect b="b" l="l" r="r" t="t"/>
            <a:pathLst>
              <a:path extrusionOk="0" h="2445017" w="5258101">
                <a:moveTo>
                  <a:pt x="0" y="0"/>
                </a:moveTo>
                <a:lnTo>
                  <a:pt x="5258102" y="0"/>
                </a:lnTo>
                <a:lnTo>
                  <a:pt x="5258102" y="2445017"/>
                </a:lnTo>
                <a:lnTo>
                  <a:pt x="0" y="2445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20"/>
          <p:cNvSpPr/>
          <p:nvPr/>
        </p:nvSpPr>
        <p:spPr>
          <a:xfrm rot="-1413338">
            <a:off x="7831020" y="32307"/>
            <a:ext cx="3479872" cy="1618140"/>
          </a:xfrm>
          <a:custGeom>
            <a:rect b="b" l="l" r="r" t="t"/>
            <a:pathLst>
              <a:path extrusionOk="0" h="1616681" w="3476733">
                <a:moveTo>
                  <a:pt x="0" y="0"/>
                </a:moveTo>
                <a:lnTo>
                  <a:pt x="3476733" y="0"/>
                </a:lnTo>
                <a:lnTo>
                  <a:pt x="3476733" y="1616681"/>
                </a:lnTo>
                <a:lnTo>
                  <a:pt x="0" y="1616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20"/>
          <p:cNvSpPr/>
          <p:nvPr/>
        </p:nvSpPr>
        <p:spPr>
          <a:xfrm>
            <a:off x="370022" y="4054252"/>
            <a:ext cx="6261867" cy="5862673"/>
          </a:xfrm>
          <a:custGeom>
            <a:rect b="b" l="l" r="r" t="t"/>
            <a:pathLst>
              <a:path extrusionOk="0" h="5862673" w="6261867">
                <a:moveTo>
                  <a:pt x="0" y="0"/>
                </a:moveTo>
                <a:lnTo>
                  <a:pt x="6261867" y="0"/>
                </a:lnTo>
                <a:lnTo>
                  <a:pt x="6261867" y="5862673"/>
                </a:lnTo>
                <a:lnTo>
                  <a:pt x="0" y="5862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20"/>
          <p:cNvSpPr/>
          <p:nvPr/>
        </p:nvSpPr>
        <p:spPr>
          <a:xfrm>
            <a:off x="6833818" y="4068523"/>
            <a:ext cx="11301259" cy="5848402"/>
          </a:xfrm>
          <a:custGeom>
            <a:rect b="b" l="l" r="r" t="t"/>
            <a:pathLst>
              <a:path extrusionOk="0" h="5848402" w="11301259">
                <a:moveTo>
                  <a:pt x="0" y="0"/>
                </a:moveTo>
                <a:lnTo>
                  <a:pt x="11301259" y="0"/>
                </a:lnTo>
                <a:lnTo>
                  <a:pt x="11301259" y="5848402"/>
                </a:lnTo>
                <a:lnTo>
                  <a:pt x="0" y="58484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2100000" scaled="0"/>
        </a:gra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"/>
          <p:cNvSpPr/>
          <p:nvPr/>
        </p:nvSpPr>
        <p:spPr>
          <a:xfrm>
            <a:off x="-465443" y="7754800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21"/>
          <p:cNvSpPr/>
          <p:nvPr/>
        </p:nvSpPr>
        <p:spPr>
          <a:xfrm flipH="1" rot="10800000">
            <a:off x="-465443" y="-894715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21"/>
          <p:cNvSpPr/>
          <p:nvPr/>
        </p:nvSpPr>
        <p:spPr>
          <a:xfrm>
            <a:off x="13336113" y="0"/>
            <a:ext cx="5535024" cy="8074968"/>
          </a:xfrm>
          <a:custGeom>
            <a:rect b="b" l="l" r="r" t="t"/>
            <a:pathLst>
              <a:path extrusionOk="0" h="8074968" w="5535024">
                <a:moveTo>
                  <a:pt x="0" y="0"/>
                </a:moveTo>
                <a:lnTo>
                  <a:pt x="5535023" y="0"/>
                </a:lnTo>
                <a:lnTo>
                  <a:pt x="5535023" y="8074968"/>
                </a:lnTo>
                <a:lnTo>
                  <a:pt x="0" y="80749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21"/>
          <p:cNvSpPr/>
          <p:nvPr/>
        </p:nvSpPr>
        <p:spPr>
          <a:xfrm>
            <a:off x="8230140" y="1943100"/>
            <a:ext cx="10057860" cy="8343900"/>
          </a:xfrm>
          <a:custGeom>
            <a:rect b="b" l="l" r="r" t="t"/>
            <a:pathLst>
              <a:path extrusionOk="0" h="8343900" w="10057860">
                <a:moveTo>
                  <a:pt x="0" y="0"/>
                </a:moveTo>
                <a:lnTo>
                  <a:pt x="10057860" y="0"/>
                </a:lnTo>
                <a:lnTo>
                  <a:pt x="10057860" y="8343900"/>
                </a:lnTo>
                <a:lnTo>
                  <a:pt x="0" y="8343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9669" r="0" t="-4332"/>
            </a:stretch>
          </a:blipFill>
          <a:ln>
            <a:noFill/>
          </a:ln>
        </p:spPr>
      </p:sp>
      <p:sp>
        <p:nvSpPr>
          <p:cNvPr id="308" name="Google Shape;308;p21"/>
          <p:cNvSpPr/>
          <p:nvPr/>
        </p:nvSpPr>
        <p:spPr>
          <a:xfrm flipH="1">
            <a:off x="8845676" y="1077168"/>
            <a:ext cx="3811481" cy="3562002"/>
          </a:xfrm>
          <a:custGeom>
            <a:rect b="b" l="l" r="r" t="t"/>
            <a:pathLst>
              <a:path extrusionOk="0" h="3562002" w="3811481">
                <a:moveTo>
                  <a:pt x="3811481" y="0"/>
                </a:moveTo>
                <a:lnTo>
                  <a:pt x="0" y="0"/>
                </a:lnTo>
                <a:lnTo>
                  <a:pt x="0" y="3562002"/>
                </a:lnTo>
                <a:lnTo>
                  <a:pt x="3811481" y="3562002"/>
                </a:lnTo>
                <a:lnTo>
                  <a:pt x="3811481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p21"/>
          <p:cNvSpPr txBox="1"/>
          <p:nvPr/>
        </p:nvSpPr>
        <p:spPr>
          <a:xfrm>
            <a:off x="1028700" y="1624384"/>
            <a:ext cx="8115300" cy="161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C1FF7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CONCLUSION</a:t>
            </a:r>
            <a:endParaRPr/>
          </a:p>
        </p:txBody>
      </p:sp>
      <p:sp>
        <p:nvSpPr>
          <p:cNvPr id="310" name="Google Shape;310;p21"/>
          <p:cNvSpPr txBox="1"/>
          <p:nvPr/>
        </p:nvSpPr>
        <p:spPr>
          <a:xfrm>
            <a:off x="9349867" y="1932359"/>
            <a:ext cx="2801410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6CE5E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VIRTUAL</a:t>
            </a:r>
            <a:endParaRPr/>
          </a:p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6CE5E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REALITY</a:t>
            </a:r>
            <a:endParaRPr/>
          </a:p>
        </p:txBody>
      </p:sp>
      <p:pic>
        <p:nvPicPr>
          <p:cNvPr id="311" name="Google Shape;311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62925" y="6817181"/>
            <a:ext cx="1491625" cy="80547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1"/>
          <p:cNvSpPr txBox="1"/>
          <p:nvPr/>
        </p:nvSpPr>
        <p:spPr>
          <a:xfrm>
            <a:off x="1028700" y="4575175"/>
            <a:ext cx="78162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3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 incorporación de la Prevención de Riesgos fortalece aún más la capacitación al preparar a los técnicos para enfrentar los peligros inherentes a su trabajo. A pesar de los desafíos encontrados, como la falta de conocimiento técnico inicial en medidas de seguridad, la colaboración eficiente del equipo y el acceso a expertos</a:t>
            </a:r>
            <a:r>
              <a:rPr b="0" i="0" lang="en-US" sz="273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han</a:t>
            </a:r>
            <a:r>
              <a:rPr b="0" i="0" lang="en-US" sz="273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permitido superar estos obstáculos.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42" l="0" r="0" t="0"/>
            </a:stretch>
          </a:blipFill>
          <a:ln>
            <a:noFill/>
          </a:ln>
        </p:spPr>
      </p:sp>
      <p:pic>
        <p:nvPicPr>
          <p:cNvPr id="318" name="Google Shape;31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5739" y="2181629"/>
            <a:ext cx="1978261" cy="198820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2"/>
          <p:cNvSpPr txBox="1"/>
          <p:nvPr/>
        </p:nvSpPr>
        <p:spPr>
          <a:xfrm>
            <a:off x="1887500" y="6817322"/>
            <a:ext cx="11508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C1FF7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MUCHAS GRACIAS!</a:t>
            </a:r>
            <a:endParaRPr/>
          </a:p>
        </p:txBody>
      </p:sp>
      <p:sp>
        <p:nvSpPr>
          <p:cNvPr id="320" name="Google Shape;320;p22"/>
          <p:cNvSpPr/>
          <p:nvPr/>
        </p:nvSpPr>
        <p:spPr>
          <a:xfrm>
            <a:off x="12353698" y="7540201"/>
            <a:ext cx="7959960" cy="401343"/>
          </a:xfrm>
          <a:custGeom>
            <a:rect b="b" l="l" r="r" t="t"/>
            <a:pathLst>
              <a:path extrusionOk="0" h="401343" w="7959960">
                <a:moveTo>
                  <a:pt x="0" y="0"/>
                </a:moveTo>
                <a:lnTo>
                  <a:pt x="7959959" y="0"/>
                </a:lnTo>
                <a:lnTo>
                  <a:pt x="7959959" y="401342"/>
                </a:lnTo>
                <a:lnTo>
                  <a:pt x="0" y="401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2100000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-465443" y="7754800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9" name="Google Shape;99;p2"/>
          <p:cNvGrpSpPr/>
          <p:nvPr/>
        </p:nvGrpSpPr>
        <p:grpSpPr>
          <a:xfrm>
            <a:off x="1057020" y="3528919"/>
            <a:ext cx="4849726" cy="6429094"/>
            <a:chOff x="0" y="-47625"/>
            <a:chExt cx="1277294" cy="1693259"/>
          </a:xfrm>
        </p:grpSpPr>
        <p:sp>
          <p:nvSpPr>
            <p:cNvPr id="100" name="Google Shape;100;p2"/>
            <p:cNvSpPr/>
            <p:nvPr/>
          </p:nvSpPr>
          <p:spPr>
            <a:xfrm>
              <a:off x="0" y="0"/>
              <a:ext cx="1277294" cy="1645634"/>
            </a:xfrm>
            <a:custGeom>
              <a:rect b="b" l="l" r="r" t="t"/>
              <a:pathLst>
                <a:path extrusionOk="0" h="1645634" w="1277294">
                  <a:moveTo>
                    <a:pt x="81414" y="0"/>
                  </a:moveTo>
                  <a:lnTo>
                    <a:pt x="1195880" y="0"/>
                  </a:lnTo>
                  <a:cubicBezTo>
                    <a:pt x="1217472" y="0"/>
                    <a:pt x="1238180" y="8578"/>
                    <a:pt x="1253448" y="23846"/>
                  </a:cubicBezTo>
                  <a:cubicBezTo>
                    <a:pt x="1268717" y="39114"/>
                    <a:pt x="1277294" y="59822"/>
                    <a:pt x="1277294" y="81414"/>
                  </a:cubicBezTo>
                  <a:lnTo>
                    <a:pt x="1277294" y="1564220"/>
                  </a:lnTo>
                  <a:cubicBezTo>
                    <a:pt x="1277294" y="1585812"/>
                    <a:pt x="1268717" y="1606521"/>
                    <a:pt x="1253448" y="1621789"/>
                  </a:cubicBezTo>
                  <a:cubicBezTo>
                    <a:pt x="1238180" y="1637057"/>
                    <a:pt x="1217472" y="1645634"/>
                    <a:pt x="1195880" y="1645634"/>
                  </a:cubicBezTo>
                  <a:lnTo>
                    <a:pt x="81414" y="1645634"/>
                  </a:lnTo>
                  <a:cubicBezTo>
                    <a:pt x="59822" y="1645634"/>
                    <a:pt x="39114" y="1637057"/>
                    <a:pt x="23846" y="1621789"/>
                  </a:cubicBezTo>
                  <a:cubicBezTo>
                    <a:pt x="8578" y="1606521"/>
                    <a:pt x="0" y="1585812"/>
                    <a:pt x="0" y="1564220"/>
                  </a:cubicBezTo>
                  <a:lnTo>
                    <a:pt x="0" y="81414"/>
                  </a:lnTo>
                  <a:cubicBezTo>
                    <a:pt x="0" y="59822"/>
                    <a:pt x="8578" y="39114"/>
                    <a:pt x="23846" y="23846"/>
                  </a:cubicBezTo>
                  <a:cubicBezTo>
                    <a:pt x="39114" y="8578"/>
                    <a:pt x="59822" y="0"/>
                    <a:pt x="814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0" y="-47625"/>
              <a:ext cx="1277294" cy="1693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6796687" y="3528919"/>
            <a:ext cx="4849726" cy="6429094"/>
            <a:chOff x="0" y="-47625"/>
            <a:chExt cx="1277294" cy="1693259"/>
          </a:xfrm>
        </p:grpSpPr>
        <p:sp>
          <p:nvSpPr>
            <p:cNvPr id="103" name="Google Shape;103;p2"/>
            <p:cNvSpPr/>
            <p:nvPr/>
          </p:nvSpPr>
          <p:spPr>
            <a:xfrm>
              <a:off x="0" y="0"/>
              <a:ext cx="1277294" cy="1645634"/>
            </a:xfrm>
            <a:custGeom>
              <a:rect b="b" l="l" r="r" t="t"/>
              <a:pathLst>
                <a:path extrusionOk="0" h="1645634" w="1277294">
                  <a:moveTo>
                    <a:pt x="81414" y="0"/>
                  </a:moveTo>
                  <a:lnTo>
                    <a:pt x="1195880" y="0"/>
                  </a:lnTo>
                  <a:cubicBezTo>
                    <a:pt x="1217472" y="0"/>
                    <a:pt x="1238180" y="8578"/>
                    <a:pt x="1253448" y="23846"/>
                  </a:cubicBezTo>
                  <a:cubicBezTo>
                    <a:pt x="1268717" y="39114"/>
                    <a:pt x="1277294" y="59822"/>
                    <a:pt x="1277294" y="81414"/>
                  </a:cubicBezTo>
                  <a:lnTo>
                    <a:pt x="1277294" y="1564220"/>
                  </a:lnTo>
                  <a:cubicBezTo>
                    <a:pt x="1277294" y="1585812"/>
                    <a:pt x="1268717" y="1606521"/>
                    <a:pt x="1253448" y="1621789"/>
                  </a:cubicBezTo>
                  <a:cubicBezTo>
                    <a:pt x="1238180" y="1637057"/>
                    <a:pt x="1217472" y="1645634"/>
                    <a:pt x="1195880" y="1645634"/>
                  </a:cubicBezTo>
                  <a:lnTo>
                    <a:pt x="81414" y="1645634"/>
                  </a:lnTo>
                  <a:cubicBezTo>
                    <a:pt x="59822" y="1645634"/>
                    <a:pt x="39114" y="1637057"/>
                    <a:pt x="23846" y="1621789"/>
                  </a:cubicBezTo>
                  <a:cubicBezTo>
                    <a:pt x="8578" y="1606521"/>
                    <a:pt x="0" y="1585812"/>
                    <a:pt x="0" y="1564220"/>
                  </a:cubicBezTo>
                  <a:lnTo>
                    <a:pt x="0" y="81414"/>
                  </a:lnTo>
                  <a:cubicBezTo>
                    <a:pt x="0" y="59822"/>
                    <a:pt x="8578" y="39114"/>
                    <a:pt x="23846" y="23846"/>
                  </a:cubicBezTo>
                  <a:cubicBezTo>
                    <a:pt x="39114" y="8578"/>
                    <a:pt x="59822" y="0"/>
                    <a:pt x="814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0" y="-47625"/>
              <a:ext cx="1277294" cy="1693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12412855" y="3503932"/>
            <a:ext cx="4849726" cy="6454081"/>
            <a:chOff x="0" y="-47625"/>
            <a:chExt cx="1277294" cy="1699840"/>
          </a:xfrm>
        </p:grpSpPr>
        <p:sp>
          <p:nvSpPr>
            <p:cNvPr id="106" name="Google Shape;106;p2"/>
            <p:cNvSpPr/>
            <p:nvPr/>
          </p:nvSpPr>
          <p:spPr>
            <a:xfrm>
              <a:off x="0" y="0"/>
              <a:ext cx="1277294" cy="1652215"/>
            </a:xfrm>
            <a:custGeom>
              <a:rect b="b" l="l" r="r" t="t"/>
              <a:pathLst>
                <a:path extrusionOk="0" h="1652215" w="1277294">
                  <a:moveTo>
                    <a:pt x="81414" y="0"/>
                  </a:moveTo>
                  <a:lnTo>
                    <a:pt x="1195880" y="0"/>
                  </a:lnTo>
                  <a:cubicBezTo>
                    <a:pt x="1217472" y="0"/>
                    <a:pt x="1238180" y="8578"/>
                    <a:pt x="1253448" y="23846"/>
                  </a:cubicBezTo>
                  <a:cubicBezTo>
                    <a:pt x="1268717" y="39114"/>
                    <a:pt x="1277294" y="59822"/>
                    <a:pt x="1277294" y="81414"/>
                  </a:cubicBezTo>
                  <a:lnTo>
                    <a:pt x="1277294" y="1570801"/>
                  </a:lnTo>
                  <a:cubicBezTo>
                    <a:pt x="1277294" y="1592393"/>
                    <a:pt x="1268717" y="1613102"/>
                    <a:pt x="1253448" y="1628370"/>
                  </a:cubicBezTo>
                  <a:cubicBezTo>
                    <a:pt x="1238180" y="1643638"/>
                    <a:pt x="1217472" y="1652215"/>
                    <a:pt x="1195880" y="1652215"/>
                  </a:cubicBezTo>
                  <a:lnTo>
                    <a:pt x="81414" y="1652215"/>
                  </a:lnTo>
                  <a:cubicBezTo>
                    <a:pt x="59822" y="1652215"/>
                    <a:pt x="39114" y="1643638"/>
                    <a:pt x="23846" y="1628370"/>
                  </a:cubicBezTo>
                  <a:cubicBezTo>
                    <a:pt x="8578" y="1613102"/>
                    <a:pt x="0" y="1592393"/>
                    <a:pt x="0" y="1570801"/>
                  </a:cubicBezTo>
                  <a:lnTo>
                    <a:pt x="0" y="81414"/>
                  </a:lnTo>
                  <a:cubicBezTo>
                    <a:pt x="0" y="59822"/>
                    <a:pt x="8578" y="39114"/>
                    <a:pt x="23846" y="23846"/>
                  </a:cubicBezTo>
                  <a:cubicBezTo>
                    <a:pt x="39114" y="8578"/>
                    <a:pt x="59822" y="0"/>
                    <a:pt x="814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0" y="-47625"/>
              <a:ext cx="1277294" cy="1699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1640719" y="5869785"/>
            <a:ext cx="3682329" cy="1054100"/>
            <a:chOff x="0" y="0"/>
            <a:chExt cx="969831" cy="277623"/>
          </a:xfrm>
        </p:grpSpPr>
        <p:sp>
          <p:nvSpPr>
            <p:cNvPr id="109" name="Google Shape;109;p2"/>
            <p:cNvSpPr/>
            <p:nvPr/>
          </p:nvSpPr>
          <p:spPr>
            <a:xfrm>
              <a:off x="0" y="0"/>
              <a:ext cx="969831" cy="277623"/>
            </a:xfrm>
            <a:custGeom>
              <a:rect b="b" l="l" r="r" t="t"/>
              <a:pathLst>
                <a:path extrusionOk="0" h="277623" w="969831">
                  <a:moveTo>
                    <a:pt x="0" y="0"/>
                  </a:moveTo>
                  <a:lnTo>
                    <a:pt x="969831" y="0"/>
                  </a:lnTo>
                  <a:lnTo>
                    <a:pt x="969831" y="277623"/>
                  </a:lnTo>
                  <a:lnTo>
                    <a:pt x="0" y="277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0" name="Google Shape;110;p2"/>
            <p:cNvSpPr txBox="1"/>
            <p:nvPr/>
          </p:nvSpPr>
          <p:spPr>
            <a:xfrm>
              <a:off x="0" y="47625"/>
              <a:ext cx="969831" cy="229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5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000" u="none" cap="none" strike="noStrike">
                  <a:solidFill>
                    <a:srgbClr val="6CE5E8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PROPUESTA</a:t>
              </a:r>
              <a:endParaRPr/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7321915" y="5895493"/>
            <a:ext cx="3799269" cy="1054100"/>
            <a:chOff x="0" y="0"/>
            <a:chExt cx="1000631" cy="277623"/>
          </a:xfrm>
        </p:grpSpPr>
        <p:sp>
          <p:nvSpPr>
            <p:cNvPr id="112" name="Google Shape;112;p2"/>
            <p:cNvSpPr/>
            <p:nvPr/>
          </p:nvSpPr>
          <p:spPr>
            <a:xfrm>
              <a:off x="0" y="0"/>
              <a:ext cx="1000631" cy="277623"/>
            </a:xfrm>
            <a:custGeom>
              <a:rect b="b" l="l" r="r" t="t"/>
              <a:pathLst>
                <a:path extrusionOk="0" h="277623" w="1000631">
                  <a:moveTo>
                    <a:pt x="0" y="0"/>
                  </a:moveTo>
                  <a:lnTo>
                    <a:pt x="1000631" y="0"/>
                  </a:lnTo>
                  <a:lnTo>
                    <a:pt x="1000631" y="277623"/>
                  </a:lnTo>
                  <a:lnTo>
                    <a:pt x="0" y="277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3" name="Google Shape;113;p2"/>
            <p:cNvSpPr txBox="1"/>
            <p:nvPr/>
          </p:nvSpPr>
          <p:spPr>
            <a:xfrm>
              <a:off x="0" y="47625"/>
              <a:ext cx="1000631" cy="229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5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000" u="none" cap="none" strike="noStrike">
                  <a:solidFill>
                    <a:srgbClr val="6CE5E8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METODOLOGIA</a:t>
              </a:r>
              <a:endParaRPr/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12730687" y="5895493"/>
            <a:ext cx="4214062" cy="1054100"/>
            <a:chOff x="0" y="0"/>
            <a:chExt cx="1109876" cy="277623"/>
          </a:xfrm>
        </p:grpSpPr>
        <p:sp>
          <p:nvSpPr>
            <p:cNvPr id="115" name="Google Shape;115;p2"/>
            <p:cNvSpPr/>
            <p:nvPr/>
          </p:nvSpPr>
          <p:spPr>
            <a:xfrm>
              <a:off x="0" y="0"/>
              <a:ext cx="1109876" cy="277623"/>
            </a:xfrm>
            <a:custGeom>
              <a:rect b="b" l="l" r="r" t="t"/>
              <a:pathLst>
                <a:path extrusionOk="0" h="277623" w="1109876">
                  <a:moveTo>
                    <a:pt x="0" y="0"/>
                  </a:moveTo>
                  <a:lnTo>
                    <a:pt x="1109876" y="0"/>
                  </a:lnTo>
                  <a:lnTo>
                    <a:pt x="1109876" y="277623"/>
                  </a:lnTo>
                  <a:lnTo>
                    <a:pt x="0" y="277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6" name="Google Shape;116;p2"/>
            <p:cNvSpPr txBox="1"/>
            <p:nvPr/>
          </p:nvSpPr>
          <p:spPr>
            <a:xfrm>
              <a:off x="0" y="47625"/>
              <a:ext cx="1109876" cy="229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5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000" u="none" cap="none" strike="noStrike">
                  <a:solidFill>
                    <a:srgbClr val="6CE5E8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EVIDENCIAS</a:t>
              </a:r>
              <a:endParaRPr/>
            </a:p>
          </p:txBody>
        </p:sp>
      </p:grpSp>
      <p:sp>
        <p:nvSpPr>
          <p:cNvPr id="117" name="Google Shape;117;p2"/>
          <p:cNvSpPr/>
          <p:nvPr/>
        </p:nvSpPr>
        <p:spPr>
          <a:xfrm>
            <a:off x="2074400" y="3535370"/>
            <a:ext cx="2814966" cy="2861465"/>
          </a:xfrm>
          <a:custGeom>
            <a:rect b="b" l="l" r="r" t="t"/>
            <a:pathLst>
              <a:path extrusionOk="0" h="2861465" w="2814966">
                <a:moveTo>
                  <a:pt x="0" y="0"/>
                </a:moveTo>
                <a:lnTo>
                  <a:pt x="2814967" y="0"/>
                </a:lnTo>
                <a:lnTo>
                  <a:pt x="2814967" y="2861465"/>
                </a:lnTo>
                <a:lnTo>
                  <a:pt x="0" y="28614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2"/>
          <p:cNvSpPr/>
          <p:nvPr/>
        </p:nvSpPr>
        <p:spPr>
          <a:xfrm flipH="1" rot="10800000">
            <a:off x="-465443" y="-894715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2"/>
          <p:cNvSpPr/>
          <p:nvPr/>
        </p:nvSpPr>
        <p:spPr>
          <a:xfrm>
            <a:off x="7591501" y="3397181"/>
            <a:ext cx="3260098" cy="3137844"/>
          </a:xfrm>
          <a:custGeom>
            <a:rect b="b" l="l" r="r" t="t"/>
            <a:pathLst>
              <a:path extrusionOk="0" h="3137844" w="3260098">
                <a:moveTo>
                  <a:pt x="0" y="0"/>
                </a:moveTo>
                <a:lnTo>
                  <a:pt x="3260098" y="0"/>
                </a:lnTo>
                <a:lnTo>
                  <a:pt x="3260098" y="3137844"/>
                </a:lnTo>
                <a:lnTo>
                  <a:pt x="0" y="3137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2"/>
          <p:cNvSpPr/>
          <p:nvPr/>
        </p:nvSpPr>
        <p:spPr>
          <a:xfrm>
            <a:off x="13480600" y="3684758"/>
            <a:ext cx="2714235" cy="2562690"/>
          </a:xfrm>
          <a:custGeom>
            <a:rect b="b" l="l" r="r" t="t"/>
            <a:pathLst>
              <a:path extrusionOk="0" h="2562690" w="2714235">
                <a:moveTo>
                  <a:pt x="0" y="0"/>
                </a:moveTo>
                <a:lnTo>
                  <a:pt x="2714235" y="0"/>
                </a:lnTo>
                <a:lnTo>
                  <a:pt x="2714235" y="2562690"/>
                </a:lnTo>
                <a:lnTo>
                  <a:pt x="0" y="25626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2"/>
          <p:cNvSpPr/>
          <p:nvPr/>
        </p:nvSpPr>
        <p:spPr>
          <a:xfrm rot="-1871793">
            <a:off x="-3318345" y="561747"/>
            <a:ext cx="6636690" cy="3086061"/>
          </a:xfrm>
          <a:custGeom>
            <a:rect b="b" l="l" r="r" t="t"/>
            <a:pathLst>
              <a:path extrusionOk="0" h="3086061" w="6636690">
                <a:moveTo>
                  <a:pt x="0" y="0"/>
                </a:moveTo>
                <a:lnTo>
                  <a:pt x="6636690" y="0"/>
                </a:lnTo>
                <a:lnTo>
                  <a:pt x="6636690" y="3086060"/>
                </a:lnTo>
                <a:lnTo>
                  <a:pt x="0" y="3086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2"/>
          <p:cNvSpPr txBox="1"/>
          <p:nvPr/>
        </p:nvSpPr>
        <p:spPr>
          <a:xfrm>
            <a:off x="1106250" y="392120"/>
            <a:ext cx="16230600" cy="161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C1FF7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INDICE</a:t>
            </a:r>
            <a:endParaRPr/>
          </a:p>
        </p:txBody>
      </p:sp>
      <p:sp>
        <p:nvSpPr>
          <p:cNvPr id="123" name="Google Shape;123;p2"/>
          <p:cNvSpPr txBox="1"/>
          <p:nvPr/>
        </p:nvSpPr>
        <p:spPr>
          <a:xfrm>
            <a:off x="1288517" y="7101532"/>
            <a:ext cx="43866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Presentación</a:t>
            </a: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los ajustes realizados a la propuesta, las dificultades encontradas y los facilitadores.</a:t>
            </a:r>
            <a:endParaRPr/>
          </a:p>
        </p:txBody>
      </p:sp>
      <p:sp>
        <p:nvSpPr>
          <p:cNvPr id="124" name="Google Shape;124;p2"/>
          <p:cNvSpPr txBox="1"/>
          <p:nvPr/>
        </p:nvSpPr>
        <p:spPr>
          <a:xfrm>
            <a:off x="6866194" y="7101532"/>
            <a:ext cx="4710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Definiendo la </a:t>
            </a:r>
            <a:r>
              <a:rPr lang="en-US" sz="2100">
                <a:solidFill>
                  <a:srgbClr val="FFFFFF"/>
                </a:solidFill>
              </a:rPr>
              <a:t>metodología</a:t>
            </a: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Scrum con los Backlogs y los Sprints.</a:t>
            </a:r>
            <a:endParaRPr/>
          </a:p>
        </p:txBody>
      </p:sp>
      <p:sp>
        <p:nvSpPr>
          <p:cNvPr id="125" name="Google Shape;125;p2"/>
          <p:cNvSpPr txBox="1"/>
          <p:nvPr/>
        </p:nvSpPr>
        <p:spPr>
          <a:xfrm>
            <a:off x="12648236" y="7101532"/>
            <a:ext cx="4378963" cy="727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Fotos de los MockUps y el desarrollo del proyecto.</a:t>
            </a:r>
            <a:endParaRPr/>
          </a:p>
        </p:txBody>
      </p:sp>
      <p:sp>
        <p:nvSpPr>
          <p:cNvPr id="126" name="Google Shape;126;p2"/>
          <p:cNvSpPr/>
          <p:nvPr/>
        </p:nvSpPr>
        <p:spPr>
          <a:xfrm rot="2201927">
            <a:off x="17138615" y="2885132"/>
            <a:ext cx="2796724" cy="1300477"/>
          </a:xfrm>
          <a:custGeom>
            <a:rect b="b" l="l" r="r" t="t"/>
            <a:pathLst>
              <a:path extrusionOk="0" h="1300477" w="2796724">
                <a:moveTo>
                  <a:pt x="0" y="0"/>
                </a:moveTo>
                <a:lnTo>
                  <a:pt x="2796724" y="0"/>
                </a:lnTo>
                <a:lnTo>
                  <a:pt x="2796724" y="1300476"/>
                </a:lnTo>
                <a:lnTo>
                  <a:pt x="0" y="1300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65999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2100000" scaled="0"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/>
          <p:nvPr/>
        </p:nvSpPr>
        <p:spPr>
          <a:xfrm flipH="1" rot="10800000">
            <a:off x="-465443" y="-894715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3"/>
          <p:cNvSpPr/>
          <p:nvPr/>
        </p:nvSpPr>
        <p:spPr>
          <a:xfrm>
            <a:off x="-5666419" y="-5666419"/>
            <a:ext cx="13390237" cy="13390237"/>
          </a:xfrm>
          <a:custGeom>
            <a:rect b="b" l="l" r="r" t="t"/>
            <a:pathLst>
              <a:path extrusionOk="0" h="13390237" w="13390237">
                <a:moveTo>
                  <a:pt x="0" y="0"/>
                </a:moveTo>
                <a:lnTo>
                  <a:pt x="13390238" y="0"/>
                </a:lnTo>
                <a:lnTo>
                  <a:pt x="13390238" y="13390238"/>
                </a:lnTo>
                <a:lnTo>
                  <a:pt x="0" y="133902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3"/>
          <p:cNvSpPr/>
          <p:nvPr/>
        </p:nvSpPr>
        <p:spPr>
          <a:xfrm>
            <a:off x="-3959666" y="-3959646"/>
            <a:ext cx="9976732" cy="997669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816" l="-44441" r="-2067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"/>
          <p:cNvSpPr/>
          <p:nvPr/>
        </p:nvSpPr>
        <p:spPr>
          <a:xfrm>
            <a:off x="-465443" y="7754800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3"/>
          <p:cNvSpPr/>
          <p:nvPr/>
        </p:nvSpPr>
        <p:spPr>
          <a:xfrm>
            <a:off x="2038741" y="4643531"/>
            <a:ext cx="4890191" cy="489017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"/>
          <p:cNvSpPr/>
          <p:nvPr/>
        </p:nvSpPr>
        <p:spPr>
          <a:xfrm rot="-2700000">
            <a:off x="1243853" y="3848634"/>
            <a:ext cx="6479965" cy="6479965"/>
          </a:xfrm>
          <a:custGeom>
            <a:rect b="b" l="l" r="r" t="t"/>
            <a:pathLst>
              <a:path extrusionOk="0" h="6479965" w="6479965">
                <a:moveTo>
                  <a:pt x="0" y="0"/>
                </a:moveTo>
                <a:lnTo>
                  <a:pt x="6479966" y="0"/>
                </a:lnTo>
                <a:lnTo>
                  <a:pt x="6479966" y="6479966"/>
                </a:lnTo>
                <a:lnTo>
                  <a:pt x="0" y="6479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3"/>
          <p:cNvSpPr txBox="1"/>
          <p:nvPr/>
        </p:nvSpPr>
        <p:spPr>
          <a:xfrm>
            <a:off x="7723819" y="3506418"/>
            <a:ext cx="9619896" cy="161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C1FF7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INTRODUCCION</a:t>
            </a:r>
            <a:endParaRPr/>
          </a:p>
        </p:txBody>
      </p:sp>
      <p:sp>
        <p:nvSpPr>
          <p:cNvPr id="138" name="Google Shape;138;p3"/>
          <p:cNvSpPr txBox="1"/>
          <p:nvPr/>
        </p:nvSpPr>
        <p:spPr>
          <a:xfrm>
            <a:off x="7723819" y="7189227"/>
            <a:ext cx="96198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Programa de </a:t>
            </a:r>
            <a:r>
              <a:rPr lang="en-US" sz="3500">
                <a:solidFill>
                  <a:srgbClr val="FFFFFF"/>
                </a:solidFill>
              </a:rPr>
              <a:t>Capacitación</a:t>
            </a:r>
            <a:r>
              <a:rPr b="0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proceso </a:t>
            </a:r>
            <a:r>
              <a:rPr lang="en-US" sz="3500">
                <a:solidFill>
                  <a:srgbClr val="FFFFFF"/>
                </a:solidFill>
              </a:rPr>
              <a:t>eléctrico</a:t>
            </a:r>
            <a:r>
              <a:rPr b="0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en Realidad Virtual</a:t>
            </a:r>
            <a:endParaRPr/>
          </a:p>
        </p:txBody>
      </p:sp>
      <p:sp>
        <p:nvSpPr>
          <p:cNvPr id="139" name="Google Shape;139;p3"/>
          <p:cNvSpPr/>
          <p:nvPr/>
        </p:nvSpPr>
        <p:spPr>
          <a:xfrm rot="1306751">
            <a:off x="14053791" y="2155606"/>
            <a:ext cx="5258101" cy="2445017"/>
          </a:xfrm>
          <a:custGeom>
            <a:rect b="b" l="l" r="r" t="t"/>
            <a:pathLst>
              <a:path extrusionOk="0" h="2445017" w="5258101">
                <a:moveTo>
                  <a:pt x="0" y="0"/>
                </a:moveTo>
                <a:lnTo>
                  <a:pt x="5258101" y="0"/>
                </a:lnTo>
                <a:lnTo>
                  <a:pt x="5258101" y="2445017"/>
                </a:lnTo>
                <a:lnTo>
                  <a:pt x="0" y="2445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3"/>
          <p:cNvSpPr/>
          <p:nvPr/>
        </p:nvSpPr>
        <p:spPr>
          <a:xfrm rot="-1749046">
            <a:off x="7051535" y="1192096"/>
            <a:ext cx="2179713" cy="1070166"/>
          </a:xfrm>
          <a:custGeom>
            <a:rect b="b" l="l" r="r" t="t"/>
            <a:pathLst>
              <a:path extrusionOk="0" h="1070166" w="2179713">
                <a:moveTo>
                  <a:pt x="0" y="0"/>
                </a:moveTo>
                <a:lnTo>
                  <a:pt x="2179713" y="0"/>
                </a:lnTo>
                <a:lnTo>
                  <a:pt x="2179713" y="1070166"/>
                </a:lnTo>
                <a:lnTo>
                  <a:pt x="0" y="10701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19999"/>
            </a:blip>
            <a:stretch>
              <a:fillRect b="0" l="-2791" r="-2791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2100000" scaled="0"/>
        </a:gra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/>
          <p:nvPr/>
        </p:nvSpPr>
        <p:spPr>
          <a:xfrm flipH="1" rot="10800000">
            <a:off x="-465443" y="-894715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4"/>
          <p:cNvSpPr/>
          <p:nvPr/>
        </p:nvSpPr>
        <p:spPr>
          <a:xfrm>
            <a:off x="7172" y="-3080975"/>
            <a:ext cx="11299821" cy="14065000"/>
          </a:xfrm>
          <a:custGeom>
            <a:rect b="b" l="l" r="r" t="t"/>
            <a:pathLst>
              <a:path extrusionOk="0" h="6350000" w="5101590">
                <a:moveTo>
                  <a:pt x="4216400" y="0"/>
                </a:moveTo>
                <a:lnTo>
                  <a:pt x="1838960" y="0"/>
                </a:lnTo>
                <a:lnTo>
                  <a:pt x="0" y="1838960"/>
                </a:lnTo>
                <a:lnTo>
                  <a:pt x="0" y="1913890"/>
                </a:lnTo>
                <a:lnTo>
                  <a:pt x="0" y="6350000"/>
                </a:lnTo>
                <a:lnTo>
                  <a:pt x="2209800" y="6350000"/>
                </a:lnTo>
                <a:lnTo>
                  <a:pt x="3263900" y="5295900"/>
                </a:lnTo>
                <a:lnTo>
                  <a:pt x="3263900" y="5295900"/>
                </a:lnTo>
                <a:lnTo>
                  <a:pt x="4047490" y="4511040"/>
                </a:lnTo>
                <a:lnTo>
                  <a:pt x="4047490" y="4511040"/>
                </a:lnTo>
                <a:lnTo>
                  <a:pt x="5101590" y="3456940"/>
                </a:lnTo>
                <a:lnTo>
                  <a:pt x="5101590" y="2217420"/>
                </a:lnTo>
                <a:lnTo>
                  <a:pt x="5101590" y="134874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252" l="0" r="0" t="-10252"/>
            </a:stretch>
          </a:blipFill>
          <a:ln>
            <a:noFill/>
          </a:ln>
        </p:spPr>
      </p:sp>
      <p:sp>
        <p:nvSpPr>
          <p:cNvPr id="147" name="Google Shape;147;p4"/>
          <p:cNvSpPr/>
          <p:nvPr/>
        </p:nvSpPr>
        <p:spPr>
          <a:xfrm>
            <a:off x="-107643" y="8468118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8" name="Google Shape;148;p4"/>
          <p:cNvGrpSpPr/>
          <p:nvPr/>
        </p:nvGrpSpPr>
        <p:grpSpPr>
          <a:xfrm>
            <a:off x="709570" y="4048629"/>
            <a:ext cx="16549730" cy="5492055"/>
            <a:chOff x="0" y="-47625"/>
            <a:chExt cx="4358777" cy="1446467"/>
          </a:xfrm>
        </p:grpSpPr>
        <p:sp>
          <p:nvSpPr>
            <p:cNvPr id="149" name="Google Shape;149;p4"/>
            <p:cNvSpPr/>
            <p:nvPr/>
          </p:nvSpPr>
          <p:spPr>
            <a:xfrm>
              <a:off x="0" y="0"/>
              <a:ext cx="4358777" cy="1398842"/>
            </a:xfrm>
            <a:custGeom>
              <a:rect b="b" l="l" r="r" t="t"/>
              <a:pathLst>
                <a:path extrusionOk="0" h="1398842" w="4358777">
                  <a:moveTo>
                    <a:pt x="0" y="0"/>
                  </a:moveTo>
                  <a:lnTo>
                    <a:pt x="4358777" y="0"/>
                  </a:lnTo>
                  <a:lnTo>
                    <a:pt x="4358777" y="1398842"/>
                  </a:lnTo>
                  <a:lnTo>
                    <a:pt x="0" y="1398842"/>
                  </a:lnTo>
                  <a:close/>
                </a:path>
              </a:pathLst>
            </a:custGeom>
            <a:solidFill>
              <a:srgbClr val="070D53">
                <a:alpha val="46666"/>
              </a:srgbClr>
            </a:solidFill>
            <a:ln>
              <a:noFill/>
            </a:ln>
          </p:spPr>
        </p:sp>
        <p:sp>
          <p:nvSpPr>
            <p:cNvPr id="150" name="Google Shape;150;p4"/>
            <p:cNvSpPr txBox="1"/>
            <p:nvPr/>
          </p:nvSpPr>
          <p:spPr>
            <a:xfrm>
              <a:off x="0" y="-47625"/>
              <a:ext cx="4358777" cy="14464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4"/>
          <p:cNvSpPr/>
          <p:nvPr/>
        </p:nvSpPr>
        <p:spPr>
          <a:xfrm rot="554151">
            <a:off x="14567037" y="-1048543"/>
            <a:ext cx="4854730" cy="4866897"/>
          </a:xfrm>
          <a:custGeom>
            <a:rect b="b" l="l" r="r" t="t"/>
            <a:pathLst>
              <a:path extrusionOk="0" h="4866897" w="4854730">
                <a:moveTo>
                  <a:pt x="0" y="0"/>
                </a:moveTo>
                <a:lnTo>
                  <a:pt x="4854730" y="0"/>
                </a:lnTo>
                <a:lnTo>
                  <a:pt x="4854730" y="4866897"/>
                </a:lnTo>
                <a:lnTo>
                  <a:pt x="0" y="48668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4"/>
          <p:cNvSpPr txBox="1"/>
          <p:nvPr/>
        </p:nvSpPr>
        <p:spPr>
          <a:xfrm>
            <a:off x="4674581" y="2052686"/>
            <a:ext cx="8619709" cy="1860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0" u="none" cap="none" strike="noStrike">
                <a:solidFill>
                  <a:srgbClr val="C1FF7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PROPUESTA</a:t>
            </a:r>
            <a:endParaRPr/>
          </a:p>
        </p:txBody>
      </p:sp>
      <p:sp>
        <p:nvSpPr>
          <p:cNvPr id="153" name="Google Shape;153;p4"/>
          <p:cNvSpPr txBox="1"/>
          <p:nvPr/>
        </p:nvSpPr>
        <p:spPr>
          <a:xfrm>
            <a:off x="1137267" y="5231534"/>
            <a:ext cx="158571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10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Los ajustes que se realizaran tienen </a:t>
            </a:r>
            <a:r>
              <a:rPr lang="en-US" sz="4104">
                <a:solidFill>
                  <a:srgbClr val="FFFFFF"/>
                </a:solidFill>
              </a:rPr>
              <a:t>relación</a:t>
            </a:r>
            <a:r>
              <a:rPr b="0" i="0" lang="en-US" sz="410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 la </a:t>
            </a:r>
            <a:r>
              <a:rPr lang="en-US" sz="4104">
                <a:solidFill>
                  <a:srgbClr val="FFFFFF"/>
                </a:solidFill>
              </a:rPr>
              <a:t>implementación</a:t>
            </a:r>
            <a:r>
              <a:rPr b="0" i="0" lang="en-US" sz="410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la </a:t>
            </a:r>
            <a:r>
              <a:rPr lang="en-US" sz="4104">
                <a:solidFill>
                  <a:srgbClr val="FFFFFF"/>
                </a:solidFill>
              </a:rPr>
              <a:t>prevención</a:t>
            </a:r>
            <a:r>
              <a:rPr b="0" i="0" lang="en-US" sz="410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los riesgos dentro del proceso </a:t>
            </a:r>
            <a:r>
              <a:rPr lang="en-US" sz="4104">
                <a:solidFill>
                  <a:srgbClr val="FFFFFF"/>
                </a:solidFill>
              </a:rPr>
              <a:t>eléctrico</a:t>
            </a:r>
            <a:r>
              <a:rPr b="0" i="0" lang="en-US" sz="410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para evitar futuros accidentes y reforzar sus conocimientos de los protocolos de seguridad</a:t>
            </a:r>
            <a:endParaRPr/>
          </a:p>
        </p:txBody>
      </p:sp>
      <p:pic>
        <p:nvPicPr>
          <p:cNvPr id="154" name="Google Shape;15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01800" y="1785986"/>
            <a:ext cx="1759957" cy="176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4000" y="7018082"/>
            <a:ext cx="1759957" cy="176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2100000" scaled="0"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/>
          <p:nvPr/>
        </p:nvSpPr>
        <p:spPr>
          <a:xfrm>
            <a:off x="-465443" y="7754800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5"/>
          <p:cNvSpPr/>
          <p:nvPr/>
        </p:nvSpPr>
        <p:spPr>
          <a:xfrm>
            <a:off x="2087786" y="4064015"/>
            <a:ext cx="5387400" cy="5387400"/>
          </a:xfrm>
          <a:custGeom>
            <a:rect b="b" l="l" r="r" t="t"/>
            <a:pathLst>
              <a:path extrusionOk="0" h="5387400" w="5387400">
                <a:moveTo>
                  <a:pt x="0" y="0"/>
                </a:moveTo>
                <a:lnTo>
                  <a:pt x="5387401" y="0"/>
                </a:lnTo>
                <a:lnTo>
                  <a:pt x="5387401" y="5387401"/>
                </a:lnTo>
                <a:lnTo>
                  <a:pt x="0" y="5387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10815213" y="4064015"/>
            <a:ext cx="5387400" cy="5387400"/>
          </a:xfrm>
          <a:custGeom>
            <a:rect b="b" l="l" r="r" t="t"/>
            <a:pathLst>
              <a:path extrusionOk="0" h="5387400" w="5387400">
                <a:moveTo>
                  <a:pt x="0" y="0"/>
                </a:moveTo>
                <a:lnTo>
                  <a:pt x="5387400" y="0"/>
                </a:lnTo>
                <a:lnTo>
                  <a:pt x="5387400" y="5387401"/>
                </a:lnTo>
                <a:lnTo>
                  <a:pt x="0" y="5387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flipH="1" rot="10800000">
            <a:off x="-465443" y="-894715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5"/>
          <p:cNvSpPr txBox="1"/>
          <p:nvPr/>
        </p:nvSpPr>
        <p:spPr>
          <a:xfrm>
            <a:off x="2087786" y="1384875"/>
            <a:ext cx="14114827" cy="1952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C1FF7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DIFICULTADES ENCONTRADAS EN LA PROPUESTA</a:t>
            </a:r>
            <a:endParaRPr/>
          </a:p>
        </p:txBody>
      </p:sp>
      <p:sp>
        <p:nvSpPr>
          <p:cNvPr id="165" name="Google Shape;165;p5"/>
          <p:cNvSpPr txBox="1"/>
          <p:nvPr/>
        </p:nvSpPr>
        <p:spPr>
          <a:xfrm>
            <a:off x="2941181" y="5576068"/>
            <a:ext cx="36807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Falta de conocimientos en </a:t>
            </a:r>
            <a:r>
              <a:rPr lang="en-US" sz="2900">
                <a:solidFill>
                  <a:srgbClr val="FFFFFF"/>
                </a:solidFill>
              </a:rPr>
              <a:t>Prevención</a:t>
            </a: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Riesgos</a:t>
            </a:r>
            <a:endParaRPr sz="2200"/>
          </a:p>
        </p:txBody>
      </p:sp>
      <p:sp>
        <p:nvSpPr>
          <p:cNvPr id="166" name="Google Shape;166;p5"/>
          <p:cNvSpPr txBox="1"/>
          <p:nvPr/>
        </p:nvSpPr>
        <p:spPr>
          <a:xfrm>
            <a:off x="11737075" y="5208850"/>
            <a:ext cx="35436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Dificultad en Explicar correctamente las precauciones que deben tener</a:t>
            </a:r>
            <a:endParaRPr sz="2200"/>
          </a:p>
        </p:txBody>
      </p:sp>
      <p:sp>
        <p:nvSpPr>
          <p:cNvPr id="167" name="Google Shape;167;p5"/>
          <p:cNvSpPr/>
          <p:nvPr/>
        </p:nvSpPr>
        <p:spPr>
          <a:xfrm>
            <a:off x="4047234" y="8174705"/>
            <a:ext cx="1468505" cy="1468505"/>
          </a:xfrm>
          <a:custGeom>
            <a:rect b="b" l="l" r="r" t="t"/>
            <a:pathLst>
              <a:path extrusionOk="0" h="1468505" w="1468505">
                <a:moveTo>
                  <a:pt x="0" y="0"/>
                </a:moveTo>
                <a:lnTo>
                  <a:pt x="1468505" y="0"/>
                </a:lnTo>
                <a:lnTo>
                  <a:pt x="1468505" y="1468505"/>
                </a:lnTo>
                <a:lnTo>
                  <a:pt x="0" y="1468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5"/>
          <p:cNvSpPr/>
          <p:nvPr/>
        </p:nvSpPr>
        <p:spPr>
          <a:xfrm>
            <a:off x="12774660" y="8174705"/>
            <a:ext cx="1468505" cy="1468505"/>
          </a:xfrm>
          <a:custGeom>
            <a:rect b="b" l="l" r="r" t="t"/>
            <a:pathLst>
              <a:path extrusionOk="0" h="1468505" w="1468505">
                <a:moveTo>
                  <a:pt x="0" y="0"/>
                </a:moveTo>
                <a:lnTo>
                  <a:pt x="1468505" y="0"/>
                </a:lnTo>
                <a:lnTo>
                  <a:pt x="1468505" y="1468505"/>
                </a:lnTo>
                <a:lnTo>
                  <a:pt x="0" y="1468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2100000" scaled="0"/>
        </a:gra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/>
          <p:nvPr/>
        </p:nvSpPr>
        <p:spPr>
          <a:xfrm>
            <a:off x="-465443" y="7754800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6"/>
          <p:cNvSpPr/>
          <p:nvPr/>
        </p:nvSpPr>
        <p:spPr>
          <a:xfrm>
            <a:off x="2087786" y="4064015"/>
            <a:ext cx="5387400" cy="5387400"/>
          </a:xfrm>
          <a:custGeom>
            <a:rect b="b" l="l" r="r" t="t"/>
            <a:pathLst>
              <a:path extrusionOk="0" h="5387400" w="5387400">
                <a:moveTo>
                  <a:pt x="0" y="0"/>
                </a:moveTo>
                <a:lnTo>
                  <a:pt x="5387401" y="0"/>
                </a:lnTo>
                <a:lnTo>
                  <a:pt x="5387401" y="5387401"/>
                </a:lnTo>
                <a:lnTo>
                  <a:pt x="0" y="5387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6"/>
          <p:cNvSpPr/>
          <p:nvPr/>
        </p:nvSpPr>
        <p:spPr>
          <a:xfrm>
            <a:off x="10815213" y="4064015"/>
            <a:ext cx="5387400" cy="5387400"/>
          </a:xfrm>
          <a:custGeom>
            <a:rect b="b" l="l" r="r" t="t"/>
            <a:pathLst>
              <a:path extrusionOk="0" h="5387400" w="5387400">
                <a:moveTo>
                  <a:pt x="0" y="0"/>
                </a:moveTo>
                <a:lnTo>
                  <a:pt x="5387400" y="0"/>
                </a:lnTo>
                <a:lnTo>
                  <a:pt x="5387400" y="5387401"/>
                </a:lnTo>
                <a:lnTo>
                  <a:pt x="0" y="5387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6"/>
          <p:cNvSpPr/>
          <p:nvPr/>
        </p:nvSpPr>
        <p:spPr>
          <a:xfrm flipH="1" rot="10800000">
            <a:off x="-465443" y="-894715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6"/>
          <p:cNvSpPr txBox="1"/>
          <p:nvPr/>
        </p:nvSpPr>
        <p:spPr>
          <a:xfrm>
            <a:off x="2087786" y="1384875"/>
            <a:ext cx="14114827" cy="1952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C1FF7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FACILITADORES ENCONTRADOS EN LA PROPUESTA</a:t>
            </a:r>
            <a:endParaRPr/>
          </a:p>
        </p:txBody>
      </p:sp>
      <p:sp>
        <p:nvSpPr>
          <p:cNvPr id="178" name="Google Shape;178;p6"/>
          <p:cNvSpPr txBox="1"/>
          <p:nvPr/>
        </p:nvSpPr>
        <p:spPr>
          <a:xfrm>
            <a:off x="2941175" y="5246176"/>
            <a:ext cx="36807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Acceso a informacion acerca de la prevencion de estos riesgos por parte de la empresa.</a:t>
            </a:r>
            <a:endParaRPr sz="2100"/>
          </a:p>
        </p:txBody>
      </p:sp>
      <p:sp>
        <p:nvSpPr>
          <p:cNvPr id="179" name="Google Shape;179;p6"/>
          <p:cNvSpPr txBox="1"/>
          <p:nvPr/>
        </p:nvSpPr>
        <p:spPr>
          <a:xfrm>
            <a:off x="11737075" y="5576083"/>
            <a:ext cx="3543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Colaboracion del equipo para acelerar ciertas tareas</a:t>
            </a:r>
            <a:endParaRPr sz="2300"/>
          </a:p>
        </p:txBody>
      </p:sp>
      <p:sp>
        <p:nvSpPr>
          <p:cNvPr id="180" name="Google Shape;180;p6"/>
          <p:cNvSpPr/>
          <p:nvPr/>
        </p:nvSpPr>
        <p:spPr>
          <a:xfrm>
            <a:off x="4047234" y="8174705"/>
            <a:ext cx="1468505" cy="1468505"/>
          </a:xfrm>
          <a:custGeom>
            <a:rect b="b" l="l" r="r" t="t"/>
            <a:pathLst>
              <a:path extrusionOk="0" h="1468505" w="1468505">
                <a:moveTo>
                  <a:pt x="0" y="0"/>
                </a:moveTo>
                <a:lnTo>
                  <a:pt x="1468505" y="0"/>
                </a:lnTo>
                <a:lnTo>
                  <a:pt x="1468505" y="1468505"/>
                </a:lnTo>
                <a:lnTo>
                  <a:pt x="0" y="1468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6"/>
          <p:cNvSpPr/>
          <p:nvPr/>
        </p:nvSpPr>
        <p:spPr>
          <a:xfrm>
            <a:off x="12774660" y="8174705"/>
            <a:ext cx="1468505" cy="1468505"/>
          </a:xfrm>
          <a:custGeom>
            <a:rect b="b" l="l" r="r" t="t"/>
            <a:pathLst>
              <a:path extrusionOk="0" h="1468505" w="1468505">
                <a:moveTo>
                  <a:pt x="0" y="0"/>
                </a:moveTo>
                <a:lnTo>
                  <a:pt x="1468505" y="0"/>
                </a:lnTo>
                <a:lnTo>
                  <a:pt x="1468505" y="1468505"/>
                </a:lnTo>
                <a:lnTo>
                  <a:pt x="0" y="1468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2100000" scaled="0"/>
        </a:gra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3272778" y="2990778"/>
            <a:ext cx="7973043" cy="430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56230" y="2990778"/>
            <a:ext cx="7973043" cy="430544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7"/>
          <p:cNvSpPr txBox="1"/>
          <p:nvPr/>
        </p:nvSpPr>
        <p:spPr>
          <a:xfrm>
            <a:off x="5044075" y="4474836"/>
            <a:ext cx="8199850" cy="1503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200" u="none" cap="none" strike="noStrike">
                <a:solidFill>
                  <a:srgbClr val="C1FF7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METODOLOGIA</a:t>
            </a:r>
            <a:endParaRPr/>
          </a:p>
        </p:txBody>
      </p:sp>
      <p:sp>
        <p:nvSpPr>
          <p:cNvPr id="189" name="Google Shape;189;p7"/>
          <p:cNvSpPr txBox="1"/>
          <p:nvPr/>
        </p:nvSpPr>
        <p:spPr>
          <a:xfrm>
            <a:off x="6910461" y="7567952"/>
            <a:ext cx="4467077" cy="2083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Explicacion de la metodologia (SCRUM) que se va a utilizar.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2100000" scaled="0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"/>
          <p:cNvSpPr/>
          <p:nvPr/>
        </p:nvSpPr>
        <p:spPr>
          <a:xfrm>
            <a:off x="-465443" y="7754800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8"/>
          <p:cNvSpPr/>
          <p:nvPr/>
        </p:nvSpPr>
        <p:spPr>
          <a:xfrm flipH="1" rot="10800000">
            <a:off x="-465443" y="-894715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8"/>
          <p:cNvSpPr/>
          <p:nvPr/>
        </p:nvSpPr>
        <p:spPr>
          <a:xfrm>
            <a:off x="438611" y="1888903"/>
            <a:ext cx="9790883" cy="6853618"/>
          </a:xfrm>
          <a:custGeom>
            <a:rect b="b" l="l" r="r" t="t"/>
            <a:pathLst>
              <a:path extrusionOk="0" h="6853618" w="9790883">
                <a:moveTo>
                  <a:pt x="0" y="0"/>
                </a:moveTo>
                <a:lnTo>
                  <a:pt x="9790884" y="0"/>
                </a:lnTo>
                <a:lnTo>
                  <a:pt x="9790884" y="6853618"/>
                </a:lnTo>
                <a:lnTo>
                  <a:pt x="0" y="6853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8"/>
          <p:cNvSpPr/>
          <p:nvPr/>
        </p:nvSpPr>
        <p:spPr>
          <a:xfrm>
            <a:off x="11200808" y="3939730"/>
            <a:ext cx="7959960" cy="401343"/>
          </a:xfrm>
          <a:custGeom>
            <a:rect b="b" l="l" r="r" t="t"/>
            <a:pathLst>
              <a:path extrusionOk="0" h="401343" w="7959960">
                <a:moveTo>
                  <a:pt x="0" y="0"/>
                </a:moveTo>
                <a:lnTo>
                  <a:pt x="7959959" y="0"/>
                </a:lnTo>
                <a:lnTo>
                  <a:pt x="7959959" y="401343"/>
                </a:lnTo>
                <a:lnTo>
                  <a:pt x="0" y="401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8"/>
          <p:cNvSpPr/>
          <p:nvPr/>
        </p:nvSpPr>
        <p:spPr>
          <a:xfrm>
            <a:off x="11200808" y="5837094"/>
            <a:ext cx="7959960" cy="401343"/>
          </a:xfrm>
          <a:custGeom>
            <a:rect b="b" l="l" r="r" t="t"/>
            <a:pathLst>
              <a:path extrusionOk="0" h="401343" w="7959960">
                <a:moveTo>
                  <a:pt x="0" y="0"/>
                </a:moveTo>
                <a:lnTo>
                  <a:pt x="7959959" y="0"/>
                </a:lnTo>
                <a:lnTo>
                  <a:pt x="7959959" y="401343"/>
                </a:lnTo>
                <a:lnTo>
                  <a:pt x="0" y="401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8"/>
          <p:cNvSpPr/>
          <p:nvPr/>
        </p:nvSpPr>
        <p:spPr>
          <a:xfrm>
            <a:off x="11200808" y="7734458"/>
            <a:ext cx="7959960" cy="401343"/>
          </a:xfrm>
          <a:custGeom>
            <a:rect b="b" l="l" r="r" t="t"/>
            <a:pathLst>
              <a:path extrusionOk="0" h="401343" w="7959960">
                <a:moveTo>
                  <a:pt x="0" y="0"/>
                </a:moveTo>
                <a:lnTo>
                  <a:pt x="7959959" y="0"/>
                </a:lnTo>
                <a:lnTo>
                  <a:pt x="7959959" y="401342"/>
                </a:lnTo>
                <a:lnTo>
                  <a:pt x="0" y="401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8"/>
          <p:cNvSpPr txBox="1"/>
          <p:nvPr/>
        </p:nvSpPr>
        <p:spPr>
          <a:xfrm>
            <a:off x="11954524" y="3029484"/>
            <a:ext cx="549277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LISTA DE TAREAS</a:t>
            </a:r>
            <a:endParaRPr/>
          </a:p>
        </p:txBody>
      </p:sp>
      <p:sp>
        <p:nvSpPr>
          <p:cNvPr id="201" name="Google Shape;201;p8"/>
          <p:cNvSpPr txBox="1"/>
          <p:nvPr/>
        </p:nvSpPr>
        <p:spPr>
          <a:xfrm>
            <a:off x="3041991" y="3114865"/>
            <a:ext cx="4584125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BACKLOGS</a:t>
            </a:r>
            <a:endParaRPr/>
          </a:p>
        </p:txBody>
      </p:sp>
      <p:sp>
        <p:nvSpPr>
          <p:cNvPr id="202" name="Google Shape;202;p8"/>
          <p:cNvSpPr txBox="1"/>
          <p:nvPr/>
        </p:nvSpPr>
        <p:spPr>
          <a:xfrm>
            <a:off x="3041991" y="5329047"/>
            <a:ext cx="4584125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SPRINTS</a:t>
            </a:r>
            <a:endParaRPr/>
          </a:p>
        </p:txBody>
      </p:sp>
      <p:sp>
        <p:nvSpPr>
          <p:cNvPr id="203" name="Google Shape;203;p8"/>
          <p:cNvSpPr txBox="1"/>
          <p:nvPr/>
        </p:nvSpPr>
        <p:spPr>
          <a:xfrm>
            <a:off x="3041991" y="7203186"/>
            <a:ext cx="4584125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DAILY MEETINGS</a:t>
            </a:r>
            <a:endParaRPr/>
          </a:p>
        </p:txBody>
      </p:sp>
      <p:sp>
        <p:nvSpPr>
          <p:cNvPr id="204" name="Google Shape;204;p8"/>
          <p:cNvSpPr txBox="1"/>
          <p:nvPr/>
        </p:nvSpPr>
        <p:spPr>
          <a:xfrm>
            <a:off x="11954524" y="4926848"/>
            <a:ext cx="549277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OBJETIVOS</a:t>
            </a:r>
            <a:endParaRPr/>
          </a:p>
        </p:txBody>
      </p:sp>
      <p:sp>
        <p:nvSpPr>
          <p:cNvPr id="205" name="Google Shape;205;p8"/>
          <p:cNvSpPr txBox="1"/>
          <p:nvPr/>
        </p:nvSpPr>
        <p:spPr>
          <a:xfrm>
            <a:off x="11954524" y="6824212"/>
            <a:ext cx="549277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COLABORACION</a:t>
            </a:r>
            <a:endParaRPr/>
          </a:p>
        </p:txBody>
      </p:sp>
      <p:sp>
        <p:nvSpPr>
          <p:cNvPr id="206" name="Google Shape;206;p8"/>
          <p:cNvSpPr/>
          <p:nvPr/>
        </p:nvSpPr>
        <p:spPr>
          <a:xfrm rot="1306751">
            <a:off x="-1333133" y="-906995"/>
            <a:ext cx="5258101" cy="2445017"/>
          </a:xfrm>
          <a:custGeom>
            <a:rect b="b" l="l" r="r" t="t"/>
            <a:pathLst>
              <a:path extrusionOk="0" h="2445017" w="5258101">
                <a:moveTo>
                  <a:pt x="0" y="0"/>
                </a:moveTo>
                <a:lnTo>
                  <a:pt x="5258101" y="0"/>
                </a:lnTo>
                <a:lnTo>
                  <a:pt x="5258101" y="2445017"/>
                </a:lnTo>
                <a:lnTo>
                  <a:pt x="0" y="2445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8"/>
          <p:cNvSpPr/>
          <p:nvPr/>
        </p:nvSpPr>
        <p:spPr>
          <a:xfrm rot="-1009971">
            <a:off x="4927369" y="9228430"/>
            <a:ext cx="7114808" cy="3308386"/>
          </a:xfrm>
          <a:custGeom>
            <a:rect b="b" l="l" r="r" t="t"/>
            <a:pathLst>
              <a:path extrusionOk="0" h="3308386" w="7114808">
                <a:moveTo>
                  <a:pt x="0" y="0"/>
                </a:moveTo>
                <a:lnTo>
                  <a:pt x="7114808" y="0"/>
                </a:lnTo>
                <a:lnTo>
                  <a:pt x="7114808" y="3308386"/>
                </a:lnTo>
                <a:lnTo>
                  <a:pt x="0" y="33083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8"/>
          <p:cNvSpPr/>
          <p:nvPr/>
        </p:nvSpPr>
        <p:spPr>
          <a:xfrm rot="-1009971">
            <a:off x="12821509" y="1141586"/>
            <a:ext cx="2925082" cy="1360163"/>
          </a:xfrm>
          <a:custGeom>
            <a:rect b="b" l="l" r="r" t="t"/>
            <a:pathLst>
              <a:path extrusionOk="0" h="1360163" w="2925082">
                <a:moveTo>
                  <a:pt x="0" y="0"/>
                </a:moveTo>
                <a:lnTo>
                  <a:pt x="2925082" y="0"/>
                </a:lnTo>
                <a:lnTo>
                  <a:pt x="2925082" y="1360163"/>
                </a:lnTo>
                <a:lnTo>
                  <a:pt x="0" y="1360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9999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3533CD"/>
            </a:gs>
          </a:gsLst>
          <a:lin ang="2100000" scaled="0"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/>
          <p:nvPr/>
        </p:nvSpPr>
        <p:spPr>
          <a:xfrm>
            <a:off x="-465443" y="7754800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9"/>
          <p:cNvSpPr/>
          <p:nvPr/>
        </p:nvSpPr>
        <p:spPr>
          <a:xfrm flipH="1" rot="10800000">
            <a:off x="-465443" y="-894715"/>
            <a:ext cx="19218885" cy="4324249"/>
          </a:xfrm>
          <a:custGeom>
            <a:rect b="b" l="l" r="r" t="t"/>
            <a:pathLst>
              <a:path extrusionOk="0"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9"/>
          <p:cNvSpPr txBox="1"/>
          <p:nvPr/>
        </p:nvSpPr>
        <p:spPr>
          <a:xfrm>
            <a:off x="1097606" y="671512"/>
            <a:ext cx="10007244" cy="3143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C1FF7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BACKLOGS Y SPRINTS</a:t>
            </a:r>
            <a:endParaRPr/>
          </a:p>
        </p:txBody>
      </p:sp>
      <p:sp>
        <p:nvSpPr>
          <p:cNvPr id="216" name="Google Shape;216;p9"/>
          <p:cNvSpPr/>
          <p:nvPr/>
        </p:nvSpPr>
        <p:spPr>
          <a:xfrm rot="1306751">
            <a:off x="15658949" y="8745836"/>
            <a:ext cx="5258101" cy="2445017"/>
          </a:xfrm>
          <a:custGeom>
            <a:rect b="b" l="l" r="r" t="t"/>
            <a:pathLst>
              <a:path extrusionOk="0" h="2445017" w="5258101">
                <a:moveTo>
                  <a:pt x="0" y="0"/>
                </a:moveTo>
                <a:lnTo>
                  <a:pt x="5258102" y="0"/>
                </a:lnTo>
                <a:lnTo>
                  <a:pt x="5258102" y="2445017"/>
                </a:lnTo>
                <a:lnTo>
                  <a:pt x="0" y="2445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9"/>
          <p:cNvSpPr/>
          <p:nvPr/>
        </p:nvSpPr>
        <p:spPr>
          <a:xfrm rot="-1416955">
            <a:off x="7565432" y="-610572"/>
            <a:ext cx="3476733" cy="1616681"/>
          </a:xfrm>
          <a:custGeom>
            <a:rect b="b" l="l" r="r" t="t"/>
            <a:pathLst>
              <a:path extrusionOk="0" h="1616681" w="3476733">
                <a:moveTo>
                  <a:pt x="0" y="0"/>
                </a:moveTo>
                <a:lnTo>
                  <a:pt x="3476733" y="0"/>
                </a:lnTo>
                <a:lnTo>
                  <a:pt x="3476733" y="1616681"/>
                </a:lnTo>
                <a:lnTo>
                  <a:pt x="0" y="1616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9"/>
          <p:cNvSpPr/>
          <p:nvPr/>
        </p:nvSpPr>
        <p:spPr>
          <a:xfrm>
            <a:off x="8213600" y="2867627"/>
            <a:ext cx="8999185" cy="6805634"/>
          </a:xfrm>
          <a:custGeom>
            <a:rect b="b" l="l" r="r" t="t"/>
            <a:pathLst>
              <a:path extrusionOk="0" h="6805634" w="8999185">
                <a:moveTo>
                  <a:pt x="0" y="0"/>
                </a:moveTo>
                <a:lnTo>
                  <a:pt x="8999185" y="0"/>
                </a:lnTo>
                <a:lnTo>
                  <a:pt x="8999185" y="6805634"/>
                </a:lnTo>
                <a:lnTo>
                  <a:pt x="0" y="68056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